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2" r:id="rId6"/>
    <p:sldId id="265" r:id="rId7"/>
    <p:sldId id="268" r:id="rId8"/>
    <p:sldId id="272" r:id="rId9"/>
    <p:sldId id="281" r:id="rId10"/>
  </p:sldIdLst>
  <p:sldSz cx="12192000" cy="6858000"/>
  <p:notesSz cx="6858000" cy="9144000"/>
  <p:defaultTextStyle>
    <a:lvl1pPr marL="0" lvl="0" algn="l" defTabSz="914400">
      <a:defRPr sz="1800" kern="1200">
        <a:solidFill>
          <a:schemeClr val="tx1"/>
        </a:solidFill>
        <a:latin typeface="等线"/>
        <a:ea typeface="等线"/>
      </a:defRPr>
    </a:lvl1pPr>
    <a:lvl2pPr marL="457200" lvl="1" algn="l" defTabSz="914400">
      <a:defRPr sz="1800" kern="1200">
        <a:solidFill>
          <a:schemeClr val="tx1"/>
        </a:solidFill>
        <a:latin typeface="等线"/>
        <a:ea typeface="等线"/>
      </a:defRPr>
    </a:lvl2pPr>
    <a:lvl3pPr marL="914400" lvl="2" algn="l" defTabSz="914400">
      <a:defRPr sz="1800" kern="1200">
        <a:solidFill>
          <a:schemeClr val="tx1"/>
        </a:solidFill>
        <a:latin typeface="等线"/>
        <a:ea typeface="等线"/>
      </a:defRPr>
    </a:lvl3pPr>
    <a:lvl4pPr marL="1371600" lvl="3" algn="l" defTabSz="914400">
      <a:defRPr sz="1800" kern="1200">
        <a:solidFill>
          <a:schemeClr val="tx1"/>
        </a:solidFill>
        <a:latin typeface="等线"/>
        <a:ea typeface="等线"/>
      </a:defRPr>
    </a:lvl4pPr>
    <a:lvl5pPr marL="1828800" lvl="4" algn="l" defTabSz="914400">
      <a:defRPr sz="1800" kern="1200">
        <a:solidFill>
          <a:schemeClr val="tx1"/>
        </a:solidFill>
        <a:latin typeface="等线"/>
        <a:ea typeface="等线"/>
      </a:defRPr>
    </a:lvl5pPr>
    <a:lvl6pPr marL="2286000" lvl="5" algn="l" defTabSz="914400">
      <a:defRPr sz="1800" kern="1200">
        <a:solidFill>
          <a:schemeClr val="tx1"/>
        </a:solidFill>
        <a:latin typeface="等线"/>
        <a:ea typeface="等线"/>
      </a:defRPr>
    </a:lvl6pPr>
    <a:lvl7pPr marL="2743200" lvl="6" algn="l" defTabSz="914400">
      <a:defRPr sz="1800" kern="1200">
        <a:solidFill>
          <a:schemeClr val="tx1"/>
        </a:solidFill>
        <a:latin typeface="等线"/>
        <a:ea typeface="等线"/>
      </a:defRPr>
    </a:lvl7pPr>
    <a:lvl8pPr marL="3200400" lvl="7" algn="l" defTabSz="914400">
      <a:defRPr sz="1800" kern="1200">
        <a:solidFill>
          <a:schemeClr val="tx1"/>
        </a:solidFill>
        <a:latin typeface="等线"/>
        <a:ea typeface="等线"/>
      </a:defRPr>
    </a:lvl8pPr>
    <a:lvl9pPr marL="3657600" lvl="8" algn="l" defTabSz="914400">
      <a:defRPr sz="1800" kern="1200">
        <a:solidFill>
          <a:schemeClr val="tx1"/>
        </a:solidFill>
        <a:latin typeface="等线"/>
        <a:ea typeface="等线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F2EA"/>
    <a:srgbClr val="CCFFCC"/>
    <a:srgbClr val="163D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694"/>
  </p:normalViewPr>
  <p:slideViewPr>
    <p:cSldViewPr snapToGrid="0">
      <p:cViewPr varScale="1">
        <p:scale>
          <a:sx n="71" d="100"/>
          <a:sy n="71" d="100"/>
        </p:scale>
        <p:origin x="4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51" d="100"/>
          <a:sy n="51" d="100"/>
        </p:scale>
        <p:origin x="269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png>
</file>

<file path=ppt/media/image4.jpg>
</file>

<file path=ppt/media/image5.jpe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F13B20-8BB8-B74B-ADB5-DA5707988F1E}" type="datetimeFigureOut">
              <a:t>2022/4/21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674F-E567-AA4B-8C16-788D7CE21C4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4228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28674F-E567-AA4B-8C16-788D7CE21C4F}" type="slidenum">
              <a:rPr lang="en-US" altLang="zh-CN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1957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6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/>
              <a:t>单击此处编辑母版标题样式</a:t>
            </a:r>
          </a:p>
        </p:txBody>
      </p:sp>
      <p:sp>
        <p:nvSpPr>
          <p:cNvPr id="1048767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/>
              <a:t>单击此处编辑母版副标题样式</a:t>
            </a:r>
          </a:p>
        </p:txBody>
      </p:sp>
      <p:sp>
        <p:nvSpPr>
          <p:cNvPr id="1048768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3BC3762-5138-4FDA-844D-12160F84E6C0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8769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8770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53CE1D6-CC51-4DA0-B7AE-C07A8D42ED1E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1049017" name="竖排文字占位符 2"/>
          <p:cNvSpPr>
            <a:spLocks noGrp="1"/>
          </p:cNvSpPr>
          <p:nvPr>
            <p:ph type="body" idx="1"/>
          </p:nvPr>
        </p:nvSpPr>
        <p:spPr/>
        <p:txBody>
          <a:bodyPr vert="eaVert"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1049018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8A07373-1068-456F-BAA1-7B14530DE0CD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9019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9020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4D8BBF0-E80F-489F-934C-7D92256F0F85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7" name="竖排标题 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1048988" name="竖排文字占位符 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1048989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1F85E19-7DEC-4C0E-82B5-E22C3EFFDD7B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8990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8991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5798281-DA5D-4D2A-A4B5-24EE90C17233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1049012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1049013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3015D78-4DA5-41E4-BAC4-913F5D431726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9014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9015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67C083E-A0BF-4378-A283-C3FF4023DE96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8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/>
              <a:t>单击此处编辑母版标题样式</a:t>
            </a:r>
          </a:p>
        </p:txBody>
      </p:sp>
      <p:sp>
        <p:nvSpPr>
          <p:cNvPr id="1048999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1049000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5B87786-12BB-4F47-95CC-372389215102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9001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9002" name="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EB3FCE5-2B6E-4946-9C82-DBD7F26DB740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1049022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1049023" name="内容占位符 3"/>
          <p:cNvSpPr>
            <a:spLocks noGrp="1"/>
          </p:cNvSpPr>
          <p:nvPr>
            <p:ph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1049024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FF55F3A-21FE-4234-81B7-48DC3EE82512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9025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9026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B053017-8813-4125-A3D6-318FD217EF31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3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1049004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1049005" name="内容占位符 3"/>
          <p:cNvSpPr>
            <a:spLocks noGrp="1"/>
          </p:cNvSpPr>
          <p:nvPr>
            <p:ph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1049006" name="文本占位符 4"/>
          <p:cNvSpPr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1049007" name="内容占位符 5"/>
          <p:cNvSpPr>
            <a:spLocks noGrp="1"/>
          </p:cNvSpPr>
          <p:nvPr>
            <p:ph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1049008" name="日期占位符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AFC489B-17BC-44F7-9C71-60DCB749F6B5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9009" name="页脚占位符 7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9010" name="灯片编号占位符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76FD7D2-486A-41F6-81E3-A5DC0B35C313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1048984" name="日期占位符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24F252-9ADE-4260-A060-8F27DBBBD48C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8985" name="页脚占位符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8986" name="灯片编号占位符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3DA807F-D35B-4CA8-8F1D-A7C1F874DF10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日期占位符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A2A8558-AE37-4DA1-B95F-6989324795E1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8582" name="页脚占位符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8583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B7EC109-CBE4-4A18-9C36-C3554BBEA586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7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</a:p>
        </p:txBody>
      </p:sp>
      <p:sp>
        <p:nvSpPr>
          <p:cNvPr id="1049028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1049029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1049030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336363DD-BE19-4381-888D-CD2BA3420FB6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9031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9032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CC90AB6-831D-4F42-B3F7-DE85C564AC76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</a:p>
        </p:txBody>
      </p:sp>
      <p:sp>
        <p:nvSpPr>
          <p:cNvPr id="104899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/>
          </a:p>
        </p:txBody>
      </p:sp>
      <p:sp>
        <p:nvSpPr>
          <p:cNvPr id="1048994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104899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AE6DEA-925B-4F35-AC60-D12D117732EE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899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1048997" name="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E04CA634-F957-4444-846B-2D4D89A10A35}" type="slidenum">
              <a:rPr 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B96AC-4433-42B7-8B92-9A974B1092C7}" type="datetimeFigureOut">
              <a:rPr lang="en-US" altLang="zh-CN"/>
              <a:t>4/21/2022</a:t>
            </a:fld>
            <a:endParaRPr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EE78A-FC97-46C3-AEE0-4FB31D9FC012}" type="slidenum">
              <a:rPr lang="zh-CN"/>
              <a:t>‹#›</a:t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等线 Light"/>
          <a:ea typeface="等线 Light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等线"/>
          <a:ea typeface="等线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等线"/>
          <a:ea typeface="等线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等线"/>
          <a:ea typeface="等线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等线"/>
          <a:ea typeface="等线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/>
          <a:ea typeface="等线"/>
        </a:defRPr>
      </a:lvl1pPr>
      <a:lvl2pPr marL="457200" lvl="1" algn="l" defTabSz="914400">
        <a:defRPr sz="1800" kern="1200">
          <a:solidFill>
            <a:schemeClr val="tx1"/>
          </a:solidFill>
          <a:latin typeface="等线"/>
          <a:ea typeface="等线"/>
        </a:defRPr>
      </a:lvl2pPr>
      <a:lvl3pPr marL="914400" lvl="2" algn="l" defTabSz="914400">
        <a:defRPr sz="1800" kern="1200">
          <a:solidFill>
            <a:schemeClr val="tx1"/>
          </a:solidFill>
          <a:latin typeface="等线"/>
          <a:ea typeface="等线"/>
        </a:defRPr>
      </a:lvl3pPr>
      <a:lvl4pPr marL="1371600" lvl="3" algn="l" defTabSz="914400">
        <a:defRPr sz="1800" kern="1200">
          <a:solidFill>
            <a:schemeClr val="tx1"/>
          </a:solidFill>
          <a:latin typeface="等线"/>
          <a:ea typeface="等线"/>
        </a:defRPr>
      </a:lvl4pPr>
      <a:lvl5pPr marL="1828800" lvl="4" algn="l" defTabSz="914400">
        <a:defRPr sz="1800" kern="1200">
          <a:solidFill>
            <a:schemeClr val="tx1"/>
          </a:solidFill>
          <a:latin typeface="等线"/>
          <a:ea typeface="等线"/>
        </a:defRPr>
      </a:lvl5pPr>
      <a:lvl6pPr marL="2286000" lvl="5" algn="l" defTabSz="914400">
        <a:defRPr sz="1800" kern="1200">
          <a:solidFill>
            <a:schemeClr val="tx1"/>
          </a:solidFill>
          <a:latin typeface="等线"/>
          <a:ea typeface="等线"/>
        </a:defRPr>
      </a:lvl6pPr>
      <a:lvl7pPr marL="2743200" lvl="6" algn="l" defTabSz="914400">
        <a:defRPr sz="1800" kern="1200">
          <a:solidFill>
            <a:schemeClr val="tx1"/>
          </a:solidFill>
          <a:latin typeface="等线"/>
          <a:ea typeface="等线"/>
        </a:defRPr>
      </a:lvl7pPr>
      <a:lvl8pPr marL="3200400" lvl="7" algn="l" defTabSz="914400">
        <a:defRPr sz="1800" kern="1200">
          <a:solidFill>
            <a:schemeClr val="tx1"/>
          </a:solidFill>
          <a:latin typeface="等线"/>
          <a:ea typeface="等线"/>
        </a:defRPr>
      </a:lvl8pPr>
      <a:lvl9pPr marL="3657600" lvl="8" algn="l" defTabSz="914400">
        <a:defRPr sz="1800" kern="1200">
          <a:solidFill>
            <a:schemeClr val="tx1"/>
          </a:solidFill>
          <a:latin typeface="等线"/>
          <a:ea typeface="等线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3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D3286902-D55B-4DA8-B52A-EB9EE964EE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7" t="16349" r="402"/>
          <a:stretch/>
        </p:blipFill>
        <p:spPr>
          <a:xfrm>
            <a:off x="-32332" y="0"/>
            <a:ext cx="12284146" cy="685800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2374440B-389C-45B9-81E7-562FB9CC3FF1}"/>
              </a:ext>
            </a:extLst>
          </p:cNvPr>
          <p:cNvSpPr/>
          <p:nvPr/>
        </p:nvSpPr>
        <p:spPr>
          <a:xfrm>
            <a:off x="-1" y="1"/>
            <a:ext cx="12251809" cy="6858000"/>
          </a:xfrm>
          <a:prstGeom prst="rect">
            <a:avLst/>
          </a:prstGeom>
          <a:solidFill>
            <a:schemeClr val="accent6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48585" name="矩形 1"/>
          <p:cNvSpPr/>
          <p:nvPr/>
        </p:nvSpPr>
        <p:spPr>
          <a:xfrm>
            <a:off x="29903" y="1159526"/>
            <a:ext cx="12192000" cy="4005892"/>
          </a:xfrm>
          <a:prstGeom prst="rect">
            <a:avLst/>
          </a:prstGeom>
          <a:solidFill>
            <a:srgbClr val="EEF2EA">
              <a:alpha val="59000"/>
            </a:srgbClr>
          </a:solidFill>
          <a:ln w="12700">
            <a:solidFill>
              <a:schemeClr val="bg1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dirty="0">
              <a:solidFill>
                <a:schemeClr val="lt1"/>
              </a:solidFill>
            </a:endParaRPr>
          </a:p>
        </p:txBody>
      </p:sp>
      <p:sp>
        <p:nvSpPr>
          <p:cNvPr id="1048586" name="Object 105"/>
          <p:cNvSpPr txBox="1"/>
          <p:nvPr/>
        </p:nvSpPr>
        <p:spPr>
          <a:xfrm>
            <a:off x="-622859" y="3636087"/>
            <a:ext cx="13437718" cy="869459"/>
          </a:xfrm>
          <a:prstGeom prst="rect">
            <a:avLst/>
          </a:prstGeom>
        </p:spPr>
        <p:txBody>
          <a:bodyPr vert="horz" anchor="t" anchorCtr="0"/>
          <a:lstStyle/>
          <a:p>
            <a:pPr algn="ctr">
              <a:lnSpc>
                <a:spcPct val="100000"/>
              </a:lnSpc>
            </a:pPr>
            <a:r>
              <a:rPr lang="zh-CN" sz="36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RESEARCH REPORT ON </a:t>
            </a:r>
            <a:r>
              <a:rPr lang="en-US" sz="36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XXXXXX</a:t>
            </a:r>
            <a:endParaRPr lang="zh-CN" sz="105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48587" name="Object 106"/>
          <p:cNvSpPr txBox="1"/>
          <p:nvPr/>
        </p:nvSpPr>
        <p:spPr>
          <a:xfrm>
            <a:off x="-622851" y="2621719"/>
            <a:ext cx="13437715" cy="1449098"/>
          </a:xfrm>
          <a:prstGeom prst="rect">
            <a:avLst/>
          </a:prstGeom>
        </p:spPr>
        <p:txBody>
          <a:bodyPr vert="horz" anchor="t" anchorCtr="0"/>
          <a:lstStyle/>
          <a:p>
            <a:pPr algn="ctr">
              <a:lnSpc>
                <a:spcPct val="100000"/>
              </a:lnSpc>
            </a:pPr>
            <a:r>
              <a:rPr lang="zh-CN" sz="5400" b="1" dirty="0">
                <a:solidFill>
                  <a:schemeClr val="accent6">
                    <a:lumMod val="75000"/>
                  </a:schemeClr>
                </a:solidFill>
                <a:latin typeface="OPPOSans-H"/>
                <a:ea typeface="OPPOSans-H"/>
              </a:rPr>
              <a:t>清新风</a:t>
            </a:r>
            <a:r>
              <a:rPr lang="en-US" sz="5400" b="1" dirty="0">
                <a:solidFill>
                  <a:schemeClr val="accent6">
                    <a:lumMod val="75000"/>
                  </a:schemeClr>
                </a:solidFill>
                <a:latin typeface="OPPOSans-H"/>
                <a:ea typeface="OPPOSans-H"/>
              </a:rPr>
              <a:t>·</a:t>
            </a:r>
            <a:r>
              <a:rPr lang="zh-CN" sz="5400" b="1" dirty="0">
                <a:solidFill>
                  <a:schemeClr val="accent6">
                    <a:lumMod val="75000"/>
                  </a:schemeClr>
                </a:solidFill>
                <a:latin typeface="OPPOSans-H"/>
                <a:ea typeface="OPPOSans-H"/>
              </a:rPr>
              <a:t>汇报答辩</a:t>
            </a:r>
            <a:r>
              <a:rPr lang="zh-CN" sz="5400" b="1" i="0" dirty="0">
                <a:solidFill>
                  <a:schemeClr val="accent6">
                    <a:lumMod val="75000"/>
                  </a:schemeClr>
                </a:solidFill>
                <a:latin typeface="OPPOSans-H"/>
                <a:ea typeface="OPPOSans-H"/>
              </a:rPr>
              <a:t>模板</a:t>
            </a:r>
            <a:endParaRPr lang="zh-CN" sz="9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48588" name="Object 107"/>
          <p:cNvSpPr txBox="1"/>
          <p:nvPr/>
        </p:nvSpPr>
        <p:spPr>
          <a:xfrm>
            <a:off x="-404419" y="2134877"/>
            <a:ext cx="13437710" cy="688322"/>
          </a:xfrm>
          <a:prstGeom prst="rect">
            <a:avLst/>
          </a:prstGeom>
        </p:spPr>
        <p:txBody>
          <a:bodyPr vert="horz" anchor="t" anchorCtr="0"/>
          <a:lstStyle/>
          <a:p>
            <a:pPr algn="ctr">
              <a:lnSpc>
                <a:spcPct val="100000"/>
              </a:lnSpc>
            </a:pP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|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|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</a:t>
            </a:r>
            <a:endParaRPr lang="zh-CN" sz="9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48589" name="Object 101"/>
          <p:cNvSpPr txBox="1"/>
          <p:nvPr/>
        </p:nvSpPr>
        <p:spPr>
          <a:xfrm>
            <a:off x="740649" y="4608720"/>
            <a:ext cx="10710702" cy="457200"/>
          </a:xfrm>
          <a:prstGeom prst="rect">
            <a:avLst/>
          </a:prstGeom>
        </p:spPr>
        <p:txBody>
          <a:bodyPr vert="horz" anchor="t" anchorCtr="0"/>
          <a:lstStyle/>
          <a:p>
            <a:pPr algn="ctr">
              <a:lnSpc>
                <a:spcPct val="100000"/>
              </a:lnSpc>
            </a:pP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指导老师：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XXX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教授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汇报人：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XXX</a:t>
            </a:r>
            <a:endParaRPr lang="zh-CN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768004D-90D3-4700-B0A2-D2F4502BFD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367" y="1159526"/>
            <a:ext cx="2834952" cy="13087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DA7FD46A-E53B-4271-8CF8-FC178AEF71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F2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590" name="文本框 2"/>
          <p:cNvSpPr txBox="1"/>
          <p:nvPr/>
        </p:nvSpPr>
        <p:spPr>
          <a:xfrm>
            <a:off x="2586782" y="689158"/>
            <a:ext cx="21402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600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目录</a:t>
            </a:r>
          </a:p>
        </p:txBody>
      </p:sp>
      <p:sp>
        <p:nvSpPr>
          <p:cNvPr id="1048591" name="文本框 6"/>
          <p:cNvSpPr txBox="1"/>
          <p:nvPr/>
        </p:nvSpPr>
        <p:spPr>
          <a:xfrm>
            <a:off x="2363611" y="2216889"/>
            <a:ext cx="2980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3200" kern="1000" dirty="0">
                <a:solidFill>
                  <a:srgbClr val="163D66"/>
                </a:solidFill>
                <a:latin typeface="微软雅黑"/>
                <a:ea typeface="微软雅黑"/>
              </a:rPr>
              <a:t> </a:t>
            </a:r>
            <a:r>
              <a:rPr lang="zh-CN" sz="2400" kern="800" spc="-15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研究背景与意义</a:t>
            </a:r>
            <a:endParaRPr lang="zh-CN" sz="3200" kern="800" spc="-150" dirty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048592" name="文本框 14"/>
          <p:cNvSpPr txBox="1"/>
          <p:nvPr/>
        </p:nvSpPr>
        <p:spPr>
          <a:xfrm>
            <a:off x="2363611" y="3427991"/>
            <a:ext cx="29809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3200" kern="800" spc="-150" dirty="0">
                <a:solidFill>
                  <a:srgbClr val="617898"/>
                </a:solidFill>
                <a:latin typeface="微软雅黑"/>
                <a:ea typeface="微软雅黑"/>
              </a:rPr>
              <a:t> </a:t>
            </a:r>
            <a:r>
              <a:rPr lang="zh-CN" sz="2400" kern="800" spc="-15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论文框架与内容</a:t>
            </a:r>
            <a:endParaRPr lang="zh-CN" sz="3200" kern="800" spc="-150" dirty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048593" name="文本框 18"/>
          <p:cNvSpPr txBox="1"/>
          <p:nvPr/>
        </p:nvSpPr>
        <p:spPr>
          <a:xfrm>
            <a:off x="2363610" y="4702025"/>
            <a:ext cx="298096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3200" kern="800" spc="-150" dirty="0">
                <a:solidFill>
                  <a:srgbClr val="163D66"/>
                </a:solidFill>
                <a:latin typeface="微软雅黑"/>
                <a:ea typeface="微软雅黑"/>
              </a:rPr>
              <a:t> </a:t>
            </a:r>
            <a:r>
              <a:rPr lang="zh-CN" sz="2400" kern="800" spc="-15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研究思路和方法</a:t>
            </a:r>
            <a:endParaRPr lang="zh-CN" sz="3200" kern="800" spc="-150" dirty="0">
              <a:solidFill>
                <a:schemeClr val="accent6">
                  <a:lumMod val="7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1048595" name="矩形 7"/>
          <p:cNvSpPr/>
          <p:nvPr/>
        </p:nvSpPr>
        <p:spPr>
          <a:xfrm>
            <a:off x="1705826" y="2208416"/>
            <a:ext cx="75533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kern="800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/>
                <a:ea typeface="微软雅黑"/>
              </a:rPr>
              <a:t>01</a:t>
            </a:r>
            <a:endParaRPr lang="zh-CN" sz="3600" b="1" spc="0" dirty="0">
              <a:ln w="10160">
                <a:solidFill>
                  <a:schemeClr val="accent5"/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48596" name="矩形 23"/>
          <p:cNvSpPr/>
          <p:nvPr/>
        </p:nvSpPr>
        <p:spPr>
          <a:xfrm>
            <a:off x="1705826" y="3420306"/>
            <a:ext cx="75533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kern="800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/>
                <a:ea typeface="微软雅黑"/>
              </a:rPr>
              <a:t>02</a:t>
            </a:r>
            <a:endParaRPr lang="zh-CN" sz="3600" b="1" spc="0" dirty="0">
              <a:ln w="10160">
                <a:solidFill>
                  <a:schemeClr val="accent5"/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48597" name="矩形 24"/>
          <p:cNvSpPr/>
          <p:nvPr/>
        </p:nvSpPr>
        <p:spPr>
          <a:xfrm>
            <a:off x="1705825" y="4721375"/>
            <a:ext cx="75533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kern="800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"/>
                <a:ea typeface="微软雅黑"/>
              </a:rPr>
              <a:t>03</a:t>
            </a:r>
            <a:endParaRPr lang="zh-CN" sz="3600" b="1" spc="0" dirty="0">
              <a:ln w="10160">
                <a:solidFill>
                  <a:schemeClr val="accent5"/>
                </a:solidFill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FB8437F-9A81-4525-8970-DC2F520BC7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027" y="-146748"/>
            <a:ext cx="3817628" cy="176237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E757824-0ABB-4118-BD11-D5E0A32ED1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7" t="-643" r="21287" b="858"/>
          <a:stretch/>
        </p:blipFill>
        <p:spPr>
          <a:xfrm>
            <a:off x="8176106" y="1221964"/>
            <a:ext cx="3817629" cy="47281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485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485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48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48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48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48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48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48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48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48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485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485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485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42A20D6-A2BF-4D1E-9480-2DDAD8F7A6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" t="8081" r="-1" b="7810"/>
          <a:stretch/>
        </p:blipFill>
        <p:spPr>
          <a:xfrm>
            <a:off x="-24127" y="0"/>
            <a:ext cx="12216127" cy="6858000"/>
          </a:xfrm>
          <a:prstGeom prst="rect">
            <a:avLst/>
          </a:prstGeom>
        </p:spPr>
      </p:pic>
      <p:sp>
        <p:nvSpPr>
          <p:cNvPr id="11" name="矩形 36">
            <a:extLst>
              <a:ext uri="{FF2B5EF4-FFF2-40B4-BE49-F238E27FC236}">
                <a16:creationId xmlns:a16="http://schemas.microsoft.com/office/drawing/2014/main" id="{30438020-A829-4C0C-AC98-3E0089903205}"/>
              </a:ext>
            </a:extLst>
          </p:cNvPr>
          <p:cNvSpPr/>
          <p:nvPr/>
        </p:nvSpPr>
        <p:spPr>
          <a:xfrm>
            <a:off x="-24127" y="0"/>
            <a:ext cx="12216127" cy="6858000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dirty="0">
              <a:solidFill>
                <a:schemeClr val="lt1"/>
              </a:solidFill>
            </a:endParaRPr>
          </a:p>
        </p:txBody>
      </p:sp>
      <p:sp>
        <p:nvSpPr>
          <p:cNvPr id="1048627" name="矩形 1"/>
          <p:cNvSpPr/>
          <p:nvPr/>
        </p:nvSpPr>
        <p:spPr>
          <a:xfrm>
            <a:off x="-24127" y="1706990"/>
            <a:ext cx="12192000" cy="3032650"/>
          </a:xfrm>
          <a:prstGeom prst="rect">
            <a:avLst/>
          </a:prstGeom>
          <a:solidFill>
            <a:srgbClr val="EEF2EA">
              <a:alpha val="63922"/>
            </a:srgbClr>
          </a:solidFill>
          <a:ln w="12700">
            <a:solidFill>
              <a:schemeClr val="bg1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628" name="Object 107"/>
          <p:cNvSpPr txBox="1"/>
          <p:nvPr/>
        </p:nvSpPr>
        <p:spPr>
          <a:xfrm>
            <a:off x="-574613" y="2788480"/>
            <a:ext cx="13437710" cy="688322"/>
          </a:xfrm>
          <a:prstGeom prst="rect">
            <a:avLst/>
          </a:prstGeom>
        </p:spPr>
        <p:txBody>
          <a:bodyPr vert="horz" anchor="t" anchorCtr="0"/>
          <a:lstStyle/>
          <a:p>
            <a:pPr algn="ctr">
              <a:lnSpc>
                <a:spcPct val="100000"/>
              </a:lnSpc>
            </a:pP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|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|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</a:t>
            </a:r>
            <a:endParaRPr lang="zh-CN" sz="9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文本框 9"/>
          <p:cNvSpPr txBox="1"/>
          <p:nvPr/>
        </p:nvSpPr>
        <p:spPr>
          <a:xfrm>
            <a:off x="4162972" y="3429000"/>
            <a:ext cx="403978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4400" kern="800" spc="-15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研究背景与意义</a:t>
            </a:r>
            <a:endParaRPr lang="zh-CN" sz="4400" dirty="0">
              <a:solidFill>
                <a:schemeClr val="accent6">
                  <a:lumMod val="75000"/>
                </a:schemeClr>
              </a:solidFill>
              <a:latin typeface="方正姚体"/>
              <a:ea typeface="方正姚体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1C559FB-E816-4B32-8DF3-68ABE27B74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176" y="1709343"/>
            <a:ext cx="3121647" cy="14410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336C4E5-D7ED-4871-86D7-62484B4A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34"/>
          <a:stretch/>
        </p:blipFill>
        <p:spPr>
          <a:xfrm>
            <a:off x="7968031" y="1252584"/>
            <a:ext cx="3623950" cy="495574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EF39A87E-D289-4968-BF41-ACCCFDDD63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613" name="文本框 4"/>
          <p:cNvSpPr txBox="1"/>
          <p:nvPr/>
        </p:nvSpPr>
        <p:spPr>
          <a:xfrm>
            <a:off x="756280" y="380539"/>
            <a:ext cx="28888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2400" kern="800" spc="-15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研究背景与意义</a:t>
            </a:r>
            <a:endParaRPr lang="zh-CN" sz="2400" dirty="0">
              <a:solidFill>
                <a:schemeClr val="accent6">
                  <a:lumMod val="75000"/>
                </a:schemeClr>
              </a:solidFill>
              <a:latin typeface="方正姚体"/>
              <a:ea typeface="方正姚体"/>
            </a:endParaRPr>
          </a:p>
        </p:txBody>
      </p:sp>
      <p:sp>
        <p:nvSpPr>
          <p:cNvPr id="1048614" name="矩形 6"/>
          <p:cNvSpPr/>
          <p:nvPr/>
        </p:nvSpPr>
        <p:spPr>
          <a:xfrm>
            <a:off x="834384" y="1205060"/>
            <a:ext cx="3314171" cy="65792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615" name="矩形 7"/>
          <p:cNvSpPr/>
          <p:nvPr/>
        </p:nvSpPr>
        <p:spPr>
          <a:xfrm>
            <a:off x="885922" y="1252584"/>
            <a:ext cx="3159347" cy="531221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2700">
            <a:solidFill>
              <a:schemeClr val="bg1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616" name="文本框 8"/>
          <p:cNvSpPr txBox="1"/>
          <p:nvPr/>
        </p:nvSpPr>
        <p:spPr>
          <a:xfrm>
            <a:off x="398384" y="1318139"/>
            <a:ext cx="3354411" cy="37084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/>
                <a:ea typeface="微软雅黑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sz="2000" b="0" spc="100">
                <a:solidFill>
                  <a:schemeClr val="bg1"/>
                </a:solidFill>
              </a:rPr>
              <a:t>研究背景 </a:t>
            </a:r>
          </a:p>
        </p:txBody>
      </p:sp>
      <p:sp>
        <p:nvSpPr>
          <p:cNvPr id="1048617" name="等腰三角形 9"/>
          <p:cNvSpPr/>
          <p:nvPr/>
        </p:nvSpPr>
        <p:spPr>
          <a:xfrm rot="5400000">
            <a:off x="3778499" y="1452738"/>
            <a:ext cx="143847" cy="913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618" name="矩形 14"/>
          <p:cNvSpPr/>
          <p:nvPr/>
        </p:nvSpPr>
        <p:spPr>
          <a:xfrm>
            <a:off x="756280" y="2194184"/>
            <a:ext cx="5154831" cy="4187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/>
                <a:ea typeface="微软雅黑 Light"/>
              </a:rPr>
              <a:t>点击此处添加文本信息。标题数字等都可以通过点击和重新输入进行更改，菜单设置中功能区可以对字体大小，颜色，行距，间距进行修改。文字数字大小颜色等参考此模板。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 Light"/>
              <a:ea typeface="微软雅黑 Light"/>
            </a:endParaRPr>
          </a:p>
          <a:p>
            <a:pPr>
              <a:lnSpc>
                <a:spcPct val="130000"/>
              </a:lnSpc>
            </a:pPr>
            <a:r>
              <a:rPr 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/>
                <a:ea typeface="微软雅黑 Light"/>
              </a:rPr>
              <a:t>点击此处添加文本信息。标题数字等都可以通过点击和重新输入进行更改，菜单设置中功能区可以对字体大小，颜色，行距，间距进行修改。文字数字大小颜色等参考此模板。</a:t>
            </a:r>
          </a:p>
          <a:p>
            <a:pPr>
              <a:lnSpc>
                <a:spcPct val="130000"/>
              </a:lnSpc>
            </a:pPr>
            <a:r>
              <a:rPr 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/>
                <a:ea typeface="微软雅黑 Light"/>
              </a:rPr>
              <a:t>点击此处添加文本信息。标题数字等都可以通过点击和重新输入进行更改，菜单设置中功能区可以对字体大小，颜色，行距，间距进行修改。文字数字大小颜色等参考此模板。</a:t>
            </a:r>
          </a:p>
          <a:p>
            <a:pPr>
              <a:lnSpc>
                <a:spcPct val="130000"/>
              </a:lnSpc>
            </a:pPr>
            <a:endParaRPr 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 Light"/>
              <a:ea typeface="微软雅黑 Light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399C721-29F1-4156-A550-E63FE87F3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588" y="118237"/>
            <a:ext cx="2599215" cy="1199902"/>
          </a:xfrm>
          <a:prstGeom prst="rect">
            <a:avLst/>
          </a:prstGeom>
        </p:spPr>
      </p:pic>
      <p:grpSp>
        <p:nvGrpSpPr>
          <p:cNvPr id="14" name="组合 10">
            <a:extLst>
              <a:ext uri="{FF2B5EF4-FFF2-40B4-BE49-F238E27FC236}">
                <a16:creationId xmlns:a16="http://schemas.microsoft.com/office/drawing/2014/main" id="{A90DCD16-5107-48AF-B366-5BF741114369}"/>
              </a:ext>
            </a:extLst>
          </p:cNvPr>
          <p:cNvGrpSpPr/>
          <p:nvPr/>
        </p:nvGrpSpPr>
        <p:grpSpPr>
          <a:xfrm>
            <a:off x="398384" y="512491"/>
            <a:ext cx="197760" cy="197760"/>
            <a:chOff x="3846491" y="2269259"/>
            <a:chExt cx="399508" cy="399508"/>
          </a:xfrm>
          <a:solidFill>
            <a:schemeClr val="bg1"/>
          </a:solidFill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C3609C8-FAD6-47DC-80EF-6146A29BB057}"/>
                </a:ext>
              </a:extLst>
            </p:cNvPr>
            <p:cNvSpPr/>
            <p:nvPr/>
          </p:nvSpPr>
          <p:spPr>
            <a:xfrm>
              <a:off x="3846491" y="2269259"/>
              <a:ext cx="399508" cy="399508"/>
            </a:xfrm>
            <a:prstGeom prst="ellipse">
              <a:avLst/>
            </a:prstGeom>
            <a:grpFill/>
            <a:ln w="19050">
              <a:solidFill>
                <a:schemeClr val="accent6">
                  <a:lumMod val="75000"/>
                </a:schemeClr>
              </a:solidFill>
              <a:prstDash val="solid"/>
              <a:miter/>
            </a:ln>
          </p:spPr>
          <p:txBody>
            <a:bodyPr anchor="ctr"/>
            <a:lstStyle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  <p:sp>
          <p:nvSpPr>
            <p:cNvPr id="16" name="椭圆 14">
              <a:extLst>
                <a:ext uri="{FF2B5EF4-FFF2-40B4-BE49-F238E27FC236}">
                  <a16:creationId xmlns:a16="http://schemas.microsoft.com/office/drawing/2014/main" id="{64158520-1B0A-429C-9D12-28A6DDE5150A}"/>
                </a:ext>
              </a:extLst>
            </p:cNvPr>
            <p:cNvSpPr/>
            <p:nvPr/>
          </p:nvSpPr>
          <p:spPr>
            <a:xfrm>
              <a:off x="3902677" y="2325445"/>
              <a:ext cx="287136" cy="287136"/>
            </a:xfrm>
            <a:prstGeom prst="ellipse">
              <a:avLst/>
            </a:prstGeom>
            <a:grpFill/>
            <a:ln w="19050">
              <a:solidFill>
                <a:schemeClr val="accent6">
                  <a:lumMod val="75000"/>
                </a:schemeClr>
              </a:solidFill>
              <a:prstDash val="solid"/>
              <a:miter/>
            </a:ln>
          </p:spPr>
          <p:txBody>
            <a:bodyPr anchor="ctr"/>
            <a:lstStyle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134791F9-E70D-4F45-AE4B-A8E880678669}"/>
              </a:ext>
            </a:extLst>
          </p:cNvPr>
          <p:cNvSpPr/>
          <p:nvPr/>
        </p:nvSpPr>
        <p:spPr>
          <a:xfrm>
            <a:off x="7968033" y="1252585"/>
            <a:ext cx="3623950" cy="4955742"/>
          </a:xfrm>
          <a:prstGeom prst="rect">
            <a:avLst/>
          </a:prstGeom>
          <a:solidFill>
            <a:schemeClr val="accent6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36A2AB-1003-4F3E-BBE3-EED358D159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" t="7663" b="9894"/>
          <a:stretch/>
        </p:blipFill>
        <p:spPr>
          <a:xfrm>
            <a:off x="-266700" y="0"/>
            <a:ext cx="12458700" cy="6858000"/>
          </a:xfrm>
          <a:prstGeom prst="rect">
            <a:avLst/>
          </a:prstGeom>
        </p:spPr>
      </p:pic>
      <p:sp>
        <p:nvSpPr>
          <p:cNvPr id="8" name="矩形 36">
            <a:extLst>
              <a:ext uri="{FF2B5EF4-FFF2-40B4-BE49-F238E27FC236}">
                <a16:creationId xmlns:a16="http://schemas.microsoft.com/office/drawing/2014/main" id="{CCA503A1-FC2B-42C1-B711-C13A74F36A90}"/>
              </a:ext>
            </a:extLst>
          </p:cNvPr>
          <p:cNvSpPr/>
          <p:nvPr/>
        </p:nvSpPr>
        <p:spPr>
          <a:xfrm>
            <a:off x="-266700" y="0"/>
            <a:ext cx="12603480" cy="6858000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627" name="矩形 1"/>
          <p:cNvSpPr/>
          <p:nvPr/>
        </p:nvSpPr>
        <p:spPr>
          <a:xfrm>
            <a:off x="0" y="1668943"/>
            <a:ext cx="12192000" cy="3032650"/>
          </a:xfrm>
          <a:prstGeom prst="rect">
            <a:avLst/>
          </a:prstGeom>
          <a:solidFill>
            <a:srgbClr val="EEF2EA">
              <a:alpha val="65098"/>
            </a:srgbClr>
          </a:solidFill>
          <a:ln w="12700">
            <a:solidFill>
              <a:schemeClr val="bg1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628" name="Object 107"/>
          <p:cNvSpPr txBox="1"/>
          <p:nvPr/>
        </p:nvSpPr>
        <p:spPr>
          <a:xfrm>
            <a:off x="-574613" y="2788480"/>
            <a:ext cx="13437710" cy="688322"/>
          </a:xfrm>
          <a:prstGeom prst="rect">
            <a:avLst/>
          </a:prstGeom>
        </p:spPr>
        <p:txBody>
          <a:bodyPr vert="horz" anchor="t" anchorCtr="0"/>
          <a:lstStyle/>
          <a:p>
            <a:pPr algn="ctr">
              <a:lnSpc>
                <a:spcPct val="100000"/>
              </a:lnSpc>
            </a:pP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|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|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</a:t>
            </a:r>
            <a:endParaRPr lang="zh-CN" sz="9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48629" name="文本框 9"/>
          <p:cNvSpPr txBox="1"/>
          <p:nvPr/>
        </p:nvSpPr>
        <p:spPr>
          <a:xfrm>
            <a:off x="4162972" y="3429000"/>
            <a:ext cx="403978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4400" kern="800" spc="-15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论文框架与内容</a:t>
            </a:r>
            <a:endParaRPr lang="zh-CN" sz="4400" dirty="0">
              <a:solidFill>
                <a:schemeClr val="accent6">
                  <a:lumMod val="75000"/>
                </a:schemeClr>
              </a:solidFill>
              <a:latin typeface="方正姚体"/>
              <a:ea typeface="方正姚体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B05522-5CFC-42A7-82C7-2CE7DD963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634" y="1784477"/>
            <a:ext cx="2599215" cy="11999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86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86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86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48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3F69587-94F4-4259-935B-F3AE901865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" y="12887"/>
            <a:ext cx="12199620" cy="684511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CE3E35E-0BD8-446A-8C6C-67C6C830F01D}"/>
              </a:ext>
            </a:extLst>
          </p:cNvPr>
          <p:cNvSpPr/>
          <p:nvPr/>
        </p:nvSpPr>
        <p:spPr>
          <a:xfrm>
            <a:off x="0" y="-42817"/>
            <a:ext cx="12192000" cy="6900818"/>
          </a:xfrm>
          <a:prstGeom prst="rect">
            <a:avLst/>
          </a:prstGeom>
          <a:solidFill>
            <a:schemeClr val="accent6">
              <a:lumMod val="75000"/>
              <a:alpha val="4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9043" name="矩形 36"/>
          <p:cNvSpPr/>
          <p:nvPr/>
        </p:nvSpPr>
        <p:spPr>
          <a:xfrm>
            <a:off x="-7620" y="-42817"/>
            <a:ext cx="12199620" cy="688793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21000"/>
                </a:schemeClr>
              </a:gs>
              <a:gs pos="100000">
                <a:schemeClr val="bg1">
                  <a:alpha val="70000"/>
                </a:schemeClr>
              </a:gs>
            </a:gsLst>
            <a:lin ang="10800000" scaled="1"/>
          </a:gradFill>
          <a:ln>
            <a:noFill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688" name="文本框 41"/>
          <p:cNvSpPr txBox="1"/>
          <p:nvPr/>
        </p:nvSpPr>
        <p:spPr>
          <a:xfrm>
            <a:off x="756280" y="380539"/>
            <a:ext cx="28888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2400" kern="800" spc="-15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论文框架与内容</a:t>
            </a:r>
            <a:endParaRPr lang="zh-CN" sz="2400" dirty="0">
              <a:solidFill>
                <a:schemeClr val="accent6">
                  <a:lumMod val="75000"/>
                </a:schemeClr>
              </a:solidFill>
              <a:latin typeface="方正姚体"/>
              <a:ea typeface="方正姚体"/>
            </a:endParaRPr>
          </a:p>
        </p:txBody>
      </p:sp>
      <p:sp>
        <p:nvSpPr>
          <p:cNvPr id="1048689" name="矩形 49"/>
          <p:cNvSpPr/>
          <p:nvPr/>
        </p:nvSpPr>
        <p:spPr>
          <a:xfrm>
            <a:off x="2641147" y="1497503"/>
            <a:ext cx="1810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sz="2400" b="1" kern="80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输入标题一</a:t>
            </a:r>
          </a:p>
        </p:txBody>
      </p:sp>
      <p:sp>
        <p:nvSpPr>
          <p:cNvPr id="1048690" name="矩形 51"/>
          <p:cNvSpPr/>
          <p:nvPr/>
        </p:nvSpPr>
        <p:spPr>
          <a:xfrm>
            <a:off x="7799374" y="1560668"/>
            <a:ext cx="1810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sz="2400" b="1" kern="80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输入标题二</a:t>
            </a:r>
          </a:p>
        </p:txBody>
      </p:sp>
      <p:sp>
        <p:nvSpPr>
          <p:cNvPr id="1048691" name="矩形 52"/>
          <p:cNvSpPr/>
          <p:nvPr/>
        </p:nvSpPr>
        <p:spPr>
          <a:xfrm>
            <a:off x="2739831" y="4573147"/>
            <a:ext cx="1810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sz="2400" b="1" kern="80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输入标题三</a:t>
            </a:r>
          </a:p>
        </p:txBody>
      </p:sp>
      <p:grpSp>
        <p:nvGrpSpPr>
          <p:cNvPr id="73" name="组合 607"/>
          <p:cNvGrpSpPr/>
          <p:nvPr/>
        </p:nvGrpSpPr>
        <p:grpSpPr>
          <a:xfrm>
            <a:off x="4141726" y="1728335"/>
            <a:ext cx="3908548" cy="3658057"/>
            <a:chOff x="8610600" y="4038600"/>
            <a:chExt cx="7137400" cy="7137400"/>
          </a:xfrm>
        </p:grpSpPr>
        <p:pic>
          <p:nvPicPr>
            <p:cNvPr id="2097169" name="image 608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/>
          </p:blipFill>
          <p:spPr>
            <a:xfrm>
              <a:off x="8610600" y="5867400"/>
              <a:ext cx="3479800" cy="3479800"/>
            </a:xfrm>
            <a:prstGeom prst="rect">
              <a:avLst/>
            </a:prstGeom>
          </p:spPr>
        </p:pic>
        <p:pic>
          <p:nvPicPr>
            <p:cNvPr id="2097170" name="image 609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/>
          </p:blipFill>
          <p:spPr>
            <a:xfrm>
              <a:off x="10439400" y="7696200"/>
              <a:ext cx="3479800" cy="3479800"/>
            </a:xfrm>
            <a:prstGeom prst="rect">
              <a:avLst/>
            </a:prstGeom>
          </p:spPr>
        </p:pic>
        <p:pic>
          <p:nvPicPr>
            <p:cNvPr id="2097171" name="image 6010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/>
          </p:blipFill>
          <p:spPr>
            <a:xfrm>
              <a:off x="12268200" y="5867400"/>
              <a:ext cx="3479800" cy="3479800"/>
            </a:xfrm>
            <a:prstGeom prst="rect">
              <a:avLst/>
            </a:prstGeom>
          </p:spPr>
        </p:pic>
        <p:pic>
          <p:nvPicPr>
            <p:cNvPr id="2097172" name="image 6011"/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/>
          </p:blipFill>
          <p:spPr>
            <a:xfrm>
              <a:off x="10439400" y="4038600"/>
              <a:ext cx="3479800" cy="3479800"/>
            </a:xfrm>
            <a:prstGeom prst="rect">
              <a:avLst/>
            </a:prstGeom>
          </p:spPr>
        </p:pic>
        <p:pic>
          <p:nvPicPr>
            <p:cNvPr id="2097173" name="image 6012"/>
            <p:cNvPicPr>
              <a:picLocks noChangeAspect="1"/>
            </p:cNvPicPr>
            <p:nvPr/>
          </p:nvPicPr>
          <p:blipFill>
            <a:blip r:embed="rId7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/>
          </p:blipFill>
          <p:spPr>
            <a:xfrm>
              <a:off x="11861800" y="5410200"/>
              <a:ext cx="647700" cy="876300"/>
            </a:xfrm>
            <a:prstGeom prst="rect">
              <a:avLst/>
            </a:prstGeom>
          </p:spPr>
        </p:pic>
        <p:pic>
          <p:nvPicPr>
            <p:cNvPr id="2097174" name="image 6013"/>
            <p:cNvPicPr>
              <a:picLocks noChangeAspect="1"/>
            </p:cNvPicPr>
            <p:nvPr/>
          </p:nvPicPr>
          <p:blipFill>
            <a:blip r:embed="rId8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/>
          </p:blipFill>
          <p:spPr>
            <a:xfrm>
              <a:off x="9982200" y="7124700"/>
              <a:ext cx="723900" cy="977900"/>
            </a:xfrm>
            <a:prstGeom prst="rect">
              <a:avLst/>
            </a:prstGeom>
          </p:spPr>
        </p:pic>
        <p:pic>
          <p:nvPicPr>
            <p:cNvPr id="2097175" name="image 6014"/>
            <p:cNvPicPr>
              <a:picLocks noChangeAspect="1"/>
            </p:cNvPicPr>
            <p:nvPr/>
          </p:nvPicPr>
          <p:blipFill>
            <a:blip r:embed="rId9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/>
          </p:blipFill>
          <p:spPr>
            <a:xfrm>
              <a:off x="13576300" y="7302500"/>
              <a:ext cx="863600" cy="635000"/>
            </a:xfrm>
            <a:prstGeom prst="rect">
              <a:avLst/>
            </a:prstGeom>
          </p:spPr>
        </p:pic>
        <p:pic>
          <p:nvPicPr>
            <p:cNvPr id="2097176" name="image 6015"/>
            <p:cNvPicPr>
              <a:picLocks noChangeAspect="1"/>
            </p:cNvPicPr>
            <p:nvPr/>
          </p:nvPicPr>
          <p:blipFill>
            <a:blip r:embed="rId10">
              <a:duotone>
                <a:prstClr val="black"/>
                <a:schemeClr val="accent6">
                  <a:tint val="45000"/>
                  <a:satMod val="400000"/>
                </a:schemeClr>
              </a:duotone>
            </a:blip>
            <a:stretch/>
          </p:blipFill>
          <p:spPr>
            <a:xfrm>
              <a:off x="11823700" y="8991600"/>
              <a:ext cx="698500" cy="838200"/>
            </a:xfrm>
            <a:prstGeom prst="rect">
              <a:avLst/>
            </a:prstGeom>
          </p:spPr>
        </p:pic>
      </p:grpSp>
      <p:sp>
        <p:nvSpPr>
          <p:cNvPr id="1048692" name="矩形 66"/>
          <p:cNvSpPr/>
          <p:nvPr/>
        </p:nvSpPr>
        <p:spPr>
          <a:xfrm>
            <a:off x="7799374" y="4524825"/>
            <a:ext cx="1810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sz="2400" b="1" kern="80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输入标题四</a:t>
            </a:r>
          </a:p>
        </p:txBody>
      </p:sp>
      <p:sp>
        <p:nvSpPr>
          <p:cNvPr id="1048693" name="矩形 67"/>
          <p:cNvSpPr/>
          <p:nvPr/>
        </p:nvSpPr>
        <p:spPr>
          <a:xfrm>
            <a:off x="679731" y="2049938"/>
            <a:ext cx="4002578" cy="62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 Light"/>
              </a:rPr>
              <a:t>标题数字等都可以通过点击和重新输入进行更改。文字数字大小颜色等参考此模板。</a:t>
            </a:r>
          </a:p>
        </p:txBody>
      </p:sp>
      <p:sp>
        <p:nvSpPr>
          <p:cNvPr id="1048694" name="矩形 69"/>
          <p:cNvSpPr/>
          <p:nvPr/>
        </p:nvSpPr>
        <p:spPr>
          <a:xfrm>
            <a:off x="596144" y="5125715"/>
            <a:ext cx="4002578" cy="62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 Light"/>
              </a:rPr>
              <a:t>标题数字等都可以通过点击和重新输入进行更改。文字数字大小颜色等参考此模板。</a:t>
            </a:r>
          </a:p>
        </p:txBody>
      </p:sp>
      <p:sp>
        <p:nvSpPr>
          <p:cNvPr id="1048695" name="矩形 70"/>
          <p:cNvSpPr/>
          <p:nvPr/>
        </p:nvSpPr>
        <p:spPr>
          <a:xfrm>
            <a:off x="7799374" y="2146591"/>
            <a:ext cx="4002578" cy="62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 Light"/>
              </a:rPr>
              <a:t>标题数字等都可以通过点击和重新输入进行更改。文字数字大小颜色等参考此模板。</a:t>
            </a:r>
          </a:p>
        </p:txBody>
      </p:sp>
      <p:sp>
        <p:nvSpPr>
          <p:cNvPr id="1048696" name="矩形 71"/>
          <p:cNvSpPr/>
          <p:nvPr/>
        </p:nvSpPr>
        <p:spPr>
          <a:xfrm>
            <a:off x="7723670" y="5034812"/>
            <a:ext cx="4002578" cy="62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Century Gothic"/>
                <a:ea typeface="微软雅黑 Light"/>
              </a:rPr>
              <a:t>标题数字等都可以通过点击和重新输入进行更改。文字数字大小颜色等参考此模板。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E0EB7140-01E9-4495-8BBB-CD1EFB2BF915}"/>
              </a:ext>
            </a:extLst>
          </p:cNvPr>
          <p:cNvPicPr>
            <a:picLocks noChangeAspect="1"/>
          </p:cNvPicPr>
          <p:nvPr/>
        </p:nvPicPr>
        <p:blipFill>
          <a:blip r:embed="rId1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588" y="118237"/>
            <a:ext cx="2599215" cy="1199902"/>
          </a:xfrm>
          <a:prstGeom prst="rect">
            <a:avLst/>
          </a:prstGeom>
        </p:spPr>
      </p:pic>
      <p:grpSp>
        <p:nvGrpSpPr>
          <p:cNvPr id="27" name="组合 10">
            <a:extLst>
              <a:ext uri="{FF2B5EF4-FFF2-40B4-BE49-F238E27FC236}">
                <a16:creationId xmlns:a16="http://schemas.microsoft.com/office/drawing/2014/main" id="{1A9CC226-1488-49C5-A4CE-126E341EC24D}"/>
              </a:ext>
            </a:extLst>
          </p:cNvPr>
          <p:cNvGrpSpPr/>
          <p:nvPr/>
        </p:nvGrpSpPr>
        <p:grpSpPr>
          <a:xfrm>
            <a:off x="398384" y="512491"/>
            <a:ext cx="197760" cy="197760"/>
            <a:chOff x="3846491" y="2269259"/>
            <a:chExt cx="399508" cy="399508"/>
          </a:xfrm>
        </p:grpSpPr>
        <p:sp>
          <p:nvSpPr>
            <p:cNvPr id="28" name="椭圆 13">
              <a:extLst>
                <a:ext uri="{FF2B5EF4-FFF2-40B4-BE49-F238E27FC236}">
                  <a16:creationId xmlns:a16="http://schemas.microsoft.com/office/drawing/2014/main" id="{3CD8554C-9EB2-4106-8FED-7F5746642FBB}"/>
                </a:ext>
              </a:extLst>
            </p:cNvPr>
            <p:cNvSpPr/>
            <p:nvPr/>
          </p:nvSpPr>
          <p:spPr>
            <a:xfrm>
              <a:off x="3846491" y="2269259"/>
              <a:ext cx="399508" cy="399508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  <a:prstDash val="solid"/>
              <a:miter/>
            </a:ln>
          </p:spPr>
          <p:txBody>
            <a:bodyPr anchor="ctr"/>
            <a:lstStyle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  <p:sp>
          <p:nvSpPr>
            <p:cNvPr id="29" name="椭圆 14">
              <a:extLst>
                <a:ext uri="{FF2B5EF4-FFF2-40B4-BE49-F238E27FC236}">
                  <a16:creationId xmlns:a16="http://schemas.microsoft.com/office/drawing/2014/main" id="{325B59D2-89ED-4199-B2C5-DC5A8A75C7F2}"/>
                </a:ext>
              </a:extLst>
            </p:cNvPr>
            <p:cNvSpPr/>
            <p:nvPr/>
          </p:nvSpPr>
          <p:spPr>
            <a:xfrm>
              <a:off x="3902677" y="2325445"/>
              <a:ext cx="287136" cy="287136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  <a:prstDash val="solid"/>
              <a:miter/>
            </a:ln>
          </p:spPr>
          <p:txBody>
            <a:bodyPr anchor="ctr"/>
            <a:lstStyle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8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48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48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48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48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48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48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48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0881CEC8-EEDF-4377-9418-B8754F9E0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66700" y="-934720"/>
            <a:ext cx="12603480" cy="8402320"/>
          </a:xfrm>
          <a:prstGeom prst="rect">
            <a:avLst/>
          </a:prstGeom>
        </p:spPr>
      </p:pic>
      <p:sp>
        <p:nvSpPr>
          <p:cNvPr id="7" name="矩形 36"/>
          <p:cNvSpPr/>
          <p:nvPr/>
        </p:nvSpPr>
        <p:spPr>
          <a:xfrm>
            <a:off x="-411480" y="-934721"/>
            <a:ext cx="12748260" cy="8542021"/>
          </a:xfrm>
          <a:prstGeom prst="rect">
            <a:avLst/>
          </a:prstGeom>
          <a:solidFill>
            <a:schemeClr val="accent6">
              <a:lumMod val="75000"/>
              <a:alpha val="1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627" name="矩形 1"/>
          <p:cNvSpPr/>
          <p:nvPr/>
        </p:nvSpPr>
        <p:spPr>
          <a:xfrm>
            <a:off x="0" y="1668943"/>
            <a:ext cx="12192000" cy="3032650"/>
          </a:xfrm>
          <a:prstGeom prst="rect">
            <a:avLst/>
          </a:prstGeom>
          <a:solidFill>
            <a:srgbClr val="EEF2EA">
              <a:alpha val="63137"/>
            </a:srgbClr>
          </a:solidFill>
          <a:ln w="12700">
            <a:solidFill>
              <a:schemeClr val="bg1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628" name="Object 107"/>
          <p:cNvSpPr txBox="1"/>
          <p:nvPr/>
        </p:nvSpPr>
        <p:spPr>
          <a:xfrm>
            <a:off x="-574613" y="2788480"/>
            <a:ext cx="13437710" cy="688322"/>
          </a:xfrm>
          <a:prstGeom prst="rect">
            <a:avLst/>
          </a:prstGeom>
        </p:spPr>
        <p:txBody>
          <a:bodyPr vert="horz" anchor="t" anchorCtr="0"/>
          <a:lstStyle/>
          <a:p>
            <a:pPr algn="ctr">
              <a:lnSpc>
                <a:spcPct val="100000"/>
              </a:lnSpc>
            </a:pP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|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|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关键词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</a:t>
            </a:r>
            <a:endParaRPr lang="zh-CN" sz="9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文本框 9"/>
          <p:cNvSpPr txBox="1"/>
          <p:nvPr/>
        </p:nvSpPr>
        <p:spPr>
          <a:xfrm>
            <a:off x="4162972" y="3429000"/>
            <a:ext cx="403978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4400" kern="800" spc="-15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研究思路和方法</a:t>
            </a:r>
            <a:endParaRPr lang="zh-CN" sz="4400" dirty="0">
              <a:solidFill>
                <a:schemeClr val="accent6">
                  <a:lumMod val="75000"/>
                </a:schemeClr>
              </a:solidFill>
              <a:latin typeface="方正姚体"/>
              <a:ea typeface="方正姚体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8B2788C-4045-45F0-8351-AA7299C470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389" y="1695973"/>
            <a:ext cx="2599215" cy="11999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8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F1EB7DF-4F24-4813-B014-B6B8614265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8771" name="矩形 11"/>
          <p:cNvSpPr/>
          <p:nvPr/>
        </p:nvSpPr>
        <p:spPr>
          <a:xfrm>
            <a:off x="4476015" y="2357432"/>
            <a:ext cx="847493" cy="45719"/>
          </a:xfrm>
          <a:prstGeom prst="rect">
            <a:avLst/>
          </a:prstGeom>
          <a:solidFill>
            <a:srgbClr val="163D66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048772" name="文本框 12"/>
          <p:cNvSpPr txBox="1"/>
          <p:nvPr/>
        </p:nvSpPr>
        <p:spPr>
          <a:xfrm>
            <a:off x="4375083" y="2494591"/>
            <a:ext cx="2922191" cy="82803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/>
                <a:ea typeface="微软雅黑"/>
              </a:defRPr>
            </a:lvl1pPr>
          </a:lstStyle>
          <a:p>
            <a:r>
              <a:rPr lang="zh-CN" sz="2000" b="0" dirty="0">
                <a:solidFill>
                  <a:schemeClr val="accent6">
                    <a:lumMod val="75000"/>
                  </a:schemeClr>
                </a:solidFill>
                <a:latin typeface="微软雅黑 Light"/>
                <a:ea typeface="微软雅黑 Light"/>
              </a:rPr>
              <a:t>点击此处</a:t>
            </a:r>
            <a:endParaRPr lang="en-US" sz="2000" b="0" dirty="0">
              <a:solidFill>
                <a:schemeClr val="accent6">
                  <a:lumMod val="75000"/>
                </a:schemeClr>
              </a:solidFill>
              <a:latin typeface="微软雅黑 Light"/>
              <a:ea typeface="微软雅黑 Light"/>
            </a:endParaRPr>
          </a:p>
          <a:p>
            <a:r>
              <a:rPr lang="zh-CN" sz="2000" b="0" dirty="0">
                <a:solidFill>
                  <a:schemeClr val="accent6">
                    <a:lumMod val="75000"/>
                  </a:schemeClr>
                </a:solidFill>
                <a:latin typeface="微软雅黑 Light"/>
                <a:ea typeface="微软雅黑 Light"/>
              </a:rPr>
              <a:t>输入文本内容</a:t>
            </a:r>
          </a:p>
        </p:txBody>
      </p:sp>
      <p:sp>
        <p:nvSpPr>
          <p:cNvPr id="1048773" name="矩形 13"/>
          <p:cNvSpPr/>
          <p:nvPr/>
        </p:nvSpPr>
        <p:spPr>
          <a:xfrm>
            <a:off x="4308175" y="3311866"/>
            <a:ext cx="7549948" cy="626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sz="1400" dirty="0">
                <a:solidFill>
                  <a:srgbClr val="363637"/>
                </a:solidFill>
                <a:latin typeface="微软雅黑 Light"/>
                <a:ea typeface="微软雅黑 Light"/>
              </a:rPr>
              <a:t>点击此处输入文本内容。标题数字等都可以通过点击和重新输入进行更改，菜单设置中功能区中可以对字体大小，颜色，行距，间距等进行修改。文字数字大小颜色参考此模板</a:t>
            </a:r>
          </a:p>
        </p:txBody>
      </p:sp>
      <p:sp>
        <p:nvSpPr>
          <p:cNvPr id="1048774" name="speech-bubble-with-text_82257"/>
          <p:cNvSpPr>
            <a:spLocks noChangeAspect="1"/>
          </p:cNvSpPr>
          <p:nvPr/>
        </p:nvSpPr>
        <p:spPr>
          <a:xfrm>
            <a:off x="802187" y="4293220"/>
            <a:ext cx="470671" cy="458934"/>
          </a:xfrm>
          <a:custGeom>
            <a:avLst/>
            <a:gdLst/>
            <a:ahLst/>
            <a:cxnLst/>
            <a:rect l="l" t="t" r="r" b="b"/>
            <a:pathLst>
              <a:path w="470671" h="458934">
                <a:moveTo>
                  <a:pt x="157252" y="229876"/>
                </a:moveTo>
                <a:lnTo>
                  <a:pt x="313420" y="229876"/>
                </a:lnTo>
                <a:cubicBezTo>
                  <a:pt x="319331" y="229876"/>
                  <a:pt x="324044" y="234661"/>
                  <a:pt x="324044" y="240561"/>
                </a:cubicBezTo>
                <a:cubicBezTo>
                  <a:pt x="324044" y="246383"/>
                  <a:pt x="319331" y="251167"/>
                  <a:pt x="313420" y="251167"/>
                </a:cubicBezTo>
                <a:lnTo>
                  <a:pt x="157252" y="251167"/>
                </a:lnTo>
                <a:cubicBezTo>
                  <a:pt x="151421" y="251167"/>
                  <a:pt x="146628" y="246383"/>
                  <a:pt x="146628" y="240561"/>
                </a:cubicBezTo>
                <a:cubicBezTo>
                  <a:pt x="146628" y="234661"/>
                  <a:pt x="151421" y="229876"/>
                  <a:pt x="157252" y="229876"/>
                </a:cubicBezTo>
                <a:close/>
                <a:moveTo>
                  <a:pt x="157252" y="172448"/>
                </a:moveTo>
                <a:lnTo>
                  <a:pt x="313420" y="172448"/>
                </a:lnTo>
                <a:cubicBezTo>
                  <a:pt x="319331" y="172448"/>
                  <a:pt x="324044" y="177146"/>
                  <a:pt x="324044" y="183039"/>
                </a:cubicBezTo>
                <a:cubicBezTo>
                  <a:pt x="324044" y="188930"/>
                  <a:pt x="319331" y="193628"/>
                  <a:pt x="313420" y="193628"/>
                </a:cubicBezTo>
                <a:lnTo>
                  <a:pt x="157252" y="193628"/>
                </a:lnTo>
                <a:cubicBezTo>
                  <a:pt x="151421" y="193628"/>
                  <a:pt x="146628" y="188930"/>
                  <a:pt x="146628" y="183039"/>
                </a:cubicBezTo>
                <a:cubicBezTo>
                  <a:pt x="146628" y="177146"/>
                  <a:pt x="151421" y="172448"/>
                  <a:pt x="157252" y="172448"/>
                </a:cubicBezTo>
                <a:close/>
                <a:moveTo>
                  <a:pt x="157252" y="114966"/>
                </a:moveTo>
                <a:lnTo>
                  <a:pt x="313420" y="114966"/>
                </a:lnTo>
                <a:cubicBezTo>
                  <a:pt x="319331" y="114966"/>
                  <a:pt x="324044" y="119750"/>
                  <a:pt x="324044" y="125571"/>
                </a:cubicBezTo>
                <a:cubicBezTo>
                  <a:pt x="324044" y="131472"/>
                  <a:pt x="319331" y="136256"/>
                  <a:pt x="313420" y="136256"/>
                </a:cubicBezTo>
                <a:lnTo>
                  <a:pt x="157252" y="136256"/>
                </a:lnTo>
                <a:cubicBezTo>
                  <a:pt x="151421" y="136256"/>
                  <a:pt x="146628" y="131472"/>
                  <a:pt x="146628" y="125571"/>
                </a:cubicBezTo>
                <a:cubicBezTo>
                  <a:pt x="146628" y="119750"/>
                  <a:pt x="151421" y="114966"/>
                  <a:pt x="157252" y="114966"/>
                </a:cubicBezTo>
                <a:close/>
                <a:moveTo>
                  <a:pt x="235375" y="21216"/>
                </a:moveTo>
                <a:cubicBezTo>
                  <a:pt x="117328" y="21216"/>
                  <a:pt x="21325" y="93797"/>
                  <a:pt x="21325" y="183047"/>
                </a:cubicBezTo>
                <a:cubicBezTo>
                  <a:pt x="21325" y="261610"/>
                  <a:pt x="95444" y="328528"/>
                  <a:pt x="197677" y="342326"/>
                </a:cubicBezTo>
                <a:cubicBezTo>
                  <a:pt x="202309" y="342964"/>
                  <a:pt x="205984" y="346554"/>
                  <a:pt x="206782" y="351180"/>
                </a:cubicBezTo>
                <a:cubicBezTo>
                  <a:pt x="211575" y="380292"/>
                  <a:pt x="205345" y="409962"/>
                  <a:pt x="189930" y="434607"/>
                </a:cubicBezTo>
                <a:cubicBezTo>
                  <a:pt x="228507" y="424797"/>
                  <a:pt x="258538" y="392335"/>
                  <a:pt x="263889" y="351499"/>
                </a:cubicBezTo>
                <a:cubicBezTo>
                  <a:pt x="264448" y="346713"/>
                  <a:pt x="268202" y="342964"/>
                  <a:pt x="272994" y="342326"/>
                </a:cubicBezTo>
                <a:cubicBezTo>
                  <a:pt x="375227" y="328608"/>
                  <a:pt x="449426" y="261610"/>
                  <a:pt x="449426" y="183047"/>
                </a:cubicBezTo>
                <a:cubicBezTo>
                  <a:pt x="449426" y="93797"/>
                  <a:pt x="353343" y="21216"/>
                  <a:pt x="235375" y="21216"/>
                </a:cubicBezTo>
                <a:close/>
                <a:moveTo>
                  <a:pt x="235375" y="0"/>
                </a:moveTo>
                <a:cubicBezTo>
                  <a:pt x="297674" y="0"/>
                  <a:pt x="356458" y="18664"/>
                  <a:pt x="400706" y="52721"/>
                </a:cubicBezTo>
                <a:cubicBezTo>
                  <a:pt x="445831" y="87336"/>
                  <a:pt x="470671" y="133597"/>
                  <a:pt x="470671" y="183047"/>
                </a:cubicBezTo>
                <a:cubicBezTo>
                  <a:pt x="470671" y="226915"/>
                  <a:pt x="450544" y="269267"/>
                  <a:pt x="413964" y="302367"/>
                </a:cubicBezTo>
                <a:cubicBezTo>
                  <a:pt x="380099" y="332995"/>
                  <a:pt x="334094" y="354051"/>
                  <a:pt x="283616" y="362266"/>
                </a:cubicBezTo>
                <a:cubicBezTo>
                  <a:pt x="272515" y="417858"/>
                  <a:pt x="223156" y="458934"/>
                  <a:pt x="165569" y="458934"/>
                </a:cubicBezTo>
                <a:cubicBezTo>
                  <a:pt x="161257" y="458934"/>
                  <a:pt x="157343" y="456302"/>
                  <a:pt x="155745" y="452314"/>
                </a:cubicBezTo>
                <a:cubicBezTo>
                  <a:pt x="154068" y="448406"/>
                  <a:pt x="154947" y="443780"/>
                  <a:pt x="157982" y="440749"/>
                </a:cubicBezTo>
                <a:cubicBezTo>
                  <a:pt x="178748" y="420092"/>
                  <a:pt x="189131" y="391139"/>
                  <a:pt x="186655" y="362187"/>
                </a:cubicBezTo>
                <a:cubicBezTo>
                  <a:pt x="136337" y="353971"/>
                  <a:pt x="90492" y="332914"/>
                  <a:pt x="56707" y="302367"/>
                </a:cubicBezTo>
                <a:cubicBezTo>
                  <a:pt x="20127" y="269267"/>
                  <a:pt x="0" y="226915"/>
                  <a:pt x="0" y="183047"/>
                </a:cubicBezTo>
                <a:cubicBezTo>
                  <a:pt x="0" y="133597"/>
                  <a:pt x="24840" y="87336"/>
                  <a:pt x="69966" y="52721"/>
                </a:cubicBezTo>
                <a:cubicBezTo>
                  <a:pt x="114293" y="18664"/>
                  <a:pt x="172997" y="0"/>
                  <a:pt x="235375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</p:sp>
      <p:grpSp>
        <p:nvGrpSpPr>
          <p:cNvPr id="102" name="组合 15"/>
          <p:cNvGrpSpPr/>
          <p:nvPr/>
        </p:nvGrpSpPr>
        <p:grpSpPr>
          <a:xfrm>
            <a:off x="691377" y="4848171"/>
            <a:ext cx="2414093" cy="1294580"/>
            <a:chOff x="6710473" y="1386435"/>
            <a:chExt cx="2414093" cy="1294580"/>
          </a:xfrm>
        </p:grpSpPr>
        <p:sp>
          <p:nvSpPr>
            <p:cNvPr id="1048775" name="矩形 16"/>
            <p:cNvSpPr/>
            <p:nvPr/>
          </p:nvSpPr>
          <p:spPr>
            <a:xfrm>
              <a:off x="6710473" y="1774292"/>
              <a:ext cx="2414093" cy="9067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sz="1400">
                  <a:solidFill>
                    <a:srgbClr val="363637"/>
                  </a:solidFill>
                  <a:latin typeface="微软雅黑 Light"/>
                  <a:ea typeface="微软雅黑 Light"/>
                </a:rPr>
                <a:t>标题数字等都可以通过点击和重新输入进行更改。文字数字大小颜色参考此模板</a:t>
              </a:r>
            </a:p>
          </p:txBody>
        </p:sp>
        <p:sp>
          <p:nvSpPr>
            <p:cNvPr id="1048776" name="文本框 17"/>
            <p:cNvSpPr txBox="1"/>
            <p:nvPr/>
          </p:nvSpPr>
          <p:spPr>
            <a:xfrm>
              <a:off x="6710473" y="1386435"/>
              <a:ext cx="2071428" cy="432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vl="0">
                <a:lnSpc>
                  <a:spcPct val="120000"/>
                </a:lnSpc>
                <a:defRPr sz="2800" b="1" spc="200">
                  <a:solidFill>
                    <a:srgbClr val="000000"/>
                  </a:solidFill>
                  <a:latin typeface="微软雅黑"/>
                  <a:ea typeface="微软雅黑"/>
                </a:defRPr>
              </a:lvl1pPr>
            </a:lstStyle>
            <a:p>
              <a:r>
                <a:rPr lang="zh-CN" sz="2000" b="0" spc="-150" dirty="0">
                  <a:solidFill>
                    <a:schemeClr val="accent6">
                      <a:lumMod val="75000"/>
                    </a:schemeClr>
                  </a:solidFill>
                  <a:latin typeface="微软雅黑 Light"/>
                  <a:ea typeface="微软雅黑 Light"/>
                </a:rPr>
                <a:t>输入标题文本</a:t>
              </a:r>
            </a:p>
          </p:txBody>
        </p:sp>
      </p:grpSp>
      <p:sp>
        <p:nvSpPr>
          <p:cNvPr id="1048777" name="speech-bubble-with-text_82257"/>
          <p:cNvSpPr>
            <a:spLocks noChangeAspect="1"/>
          </p:cNvSpPr>
          <p:nvPr/>
        </p:nvSpPr>
        <p:spPr>
          <a:xfrm>
            <a:off x="3575124" y="4287707"/>
            <a:ext cx="470671" cy="469961"/>
          </a:xfrm>
          <a:custGeom>
            <a:avLst/>
            <a:gdLst/>
            <a:ahLst/>
            <a:cxnLst/>
            <a:rect l="l" t="t" r="r" b="b"/>
            <a:pathLst>
              <a:path w="470671" h="469961">
                <a:moveTo>
                  <a:pt x="235336" y="135813"/>
                </a:moveTo>
                <a:cubicBezTo>
                  <a:pt x="180567" y="135813"/>
                  <a:pt x="135997" y="180319"/>
                  <a:pt x="135997" y="235008"/>
                </a:cubicBezTo>
                <a:cubicBezTo>
                  <a:pt x="135997" y="289697"/>
                  <a:pt x="180567" y="334203"/>
                  <a:pt x="235336" y="334203"/>
                </a:cubicBezTo>
                <a:cubicBezTo>
                  <a:pt x="290104" y="334203"/>
                  <a:pt x="334674" y="289697"/>
                  <a:pt x="334674" y="235008"/>
                </a:cubicBezTo>
                <a:cubicBezTo>
                  <a:pt x="334674" y="180319"/>
                  <a:pt x="290104" y="135813"/>
                  <a:pt x="235336" y="135813"/>
                </a:cubicBezTo>
                <a:close/>
                <a:moveTo>
                  <a:pt x="235336" y="121571"/>
                </a:moveTo>
                <a:cubicBezTo>
                  <a:pt x="298019" y="121571"/>
                  <a:pt x="348936" y="172414"/>
                  <a:pt x="348936" y="235008"/>
                </a:cubicBezTo>
                <a:cubicBezTo>
                  <a:pt x="348936" y="297601"/>
                  <a:pt x="298019" y="348445"/>
                  <a:pt x="235336" y="348445"/>
                </a:cubicBezTo>
                <a:cubicBezTo>
                  <a:pt x="172652" y="348445"/>
                  <a:pt x="121735" y="297601"/>
                  <a:pt x="121735" y="235008"/>
                </a:cubicBezTo>
                <a:cubicBezTo>
                  <a:pt x="121735" y="172414"/>
                  <a:pt x="172652" y="121571"/>
                  <a:pt x="235336" y="121571"/>
                </a:cubicBezTo>
                <a:close/>
                <a:moveTo>
                  <a:pt x="204885" y="14241"/>
                </a:moveTo>
                <a:cubicBezTo>
                  <a:pt x="200463" y="14241"/>
                  <a:pt x="196826" y="17873"/>
                  <a:pt x="196826" y="22287"/>
                </a:cubicBezTo>
                <a:lnTo>
                  <a:pt x="196826" y="58460"/>
                </a:lnTo>
                <a:cubicBezTo>
                  <a:pt x="196826" y="61665"/>
                  <a:pt x="194615" y="64513"/>
                  <a:pt x="191477" y="65296"/>
                </a:cubicBezTo>
                <a:cubicBezTo>
                  <a:pt x="175717" y="69355"/>
                  <a:pt x="160456" y="75692"/>
                  <a:pt x="146265" y="84094"/>
                </a:cubicBezTo>
                <a:cubicBezTo>
                  <a:pt x="143483" y="85732"/>
                  <a:pt x="139918" y="85305"/>
                  <a:pt x="137564" y="83027"/>
                </a:cubicBezTo>
                <a:lnTo>
                  <a:pt x="111963" y="57392"/>
                </a:lnTo>
                <a:cubicBezTo>
                  <a:pt x="108825" y="54259"/>
                  <a:pt x="103691" y="54259"/>
                  <a:pt x="100553" y="57392"/>
                </a:cubicBezTo>
                <a:lnTo>
                  <a:pt x="57479" y="100401"/>
                </a:lnTo>
                <a:cubicBezTo>
                  <a:pt x="55982" y="101896"/>
                  <a:pt x="55125" y="103961"/>
                  <a:pt x="55125" y="106097"/>
                </a:cubicBezTo>
                <a:cubicBezTo>
                  <a:pt x="55125" y="108234"/>
                  <a:pt x="55982" y="110298"/>
                  <a:pt x="57479" y="111794"/>
                </a:cubicBezTo>
                <a:lnTo>
                  <a:pt x="83152" y="137357"/>
                </a:lnTo>
                <a:cubicBezTo>
                  <a:pt x="85434" y="139707"/>
                  <a:pt x="85862" y="143267"/>
                  <a:pt x="84221" y="146044"/>
                </a:cubicBezTo>
                <a:cubicBezTo>
                  <a:pt x="75807" y="160214"/>
                  <a:pt x="69459" y="175452"/>
                  <a:pt x="65395" y="191189"/>
                </a:cubicBezTo>
                <a:cubicBezTo>
                  <a:pt x="64610" y="194322"/>
                  <a:pt x="61757" y="196529"/>
                  <a:pt x="58549" y="196529"/>
                </a:cubicBezTo>
                <a:lnTo>
                  <a:pt x="22322" y="196529"/>
                </a:lnTo>
                <a:cubicBezTo>
                  <a:pt x="17900" y="196529"/>
                  <a:pt x="14263" y="200161"/>
                  <a:pt x="14263" y="204576"/>
                </a:cubicBezTo>
                <a:lnTo>
                  <a:pt x="14263" y="265385"/>
                </a:lnTo>
                <a:cubicBezTo>
                  <a:pt x="14263" y="269800"/>
                  <a:pt x="17900" y="273432"/>
                  <a:pt x="22322" y="273432"/>
                </a:cubicBezTo>
                <a:lnTo>
                  <a:pt x="58549" y="273432"/>
                </a:lnTo>
                <a:cubicBezTo>
                  <a:pt x="61757" y="273432"/>
                  <a:pt x="64610" y="275639"/>
                  <a:pt x="65395" y="278772"/>
                </a:cubicBezTo>
                <a:cubicBezTo>
                  <a:pt x="69459" y="294509"/>
                  <a:pt x="75807" y="309747"/>
                  <a:pt x="84221" y="323917"/>
                </a:cubicBezTo>
                <a:cubicBezTo>
                  <a:pt x="85862" y="326694"/>
                  <a:pt x="85434" y="330254"/>
                  <a:pt x="83152" y="332604"/>
                </a:cubicBezTo>
                <a:lnTo>
                  <a:pt x="57479" y="358167"/>
                </a:lnTo>
                <a:cubicBezTo>
                  <a:pt x="54341" y="361300"/>
                  <a:pt x="54341" y="366427"/>
                  <a:pt x="57479" y="369560"/>
                </a:cubicBezTo>
                <a:lnTo>
                  <a:pt x="100553" y="412569"/>
                </a:lnTo>
                <a:cubicBezTo>
                  <a:pt x="103691" y="415702"/>
                  <a:pt x="108825" y="415702"/>
                  <a:pt x="111963" y="412569"/>
                </a:cubicBezTo>
                <a:lnTo>
                  <a:pt x="137564" y="386934"/>
                </a:lnTo>
                <a:cubicBezTo>
                  <a:pt x="138991" y="385582"/>
                  <a:pt x="140773" y="384870"/>
                  <a:pt x="142627" y="384870"/>
                </a:cubicBezTo>
                <a:cubicBezTo>
                  <a:pt x="143840" y="384870"/>
                  <a:pt x="145124" y="385225"/>
                  <a:pt x="146265" y="385867"/>
                </a:cubicBezTo>
                <a:cubicBezTo>
                  <a:pt x="160456" y="394269"/>
                  <a:pt x="175717" y="400606"/>
                  <a:pt x="191477" y="404665"/>
                </a:cubicBezTo>
                <a:cubicBezTo>
                  <a:pt x="194615" y="405448"/>
                  <a:pt x="196826" y="408296"/>
                  <a:pt x="196826" y="411501"/>
                </a:cubicBezTo>
                <a:lnTo>
                  <a:pt x="196826" y="447674"/>
                </a:lnTo>
                <a:cubicBezTo>
                  <a:pt x="196826" y="452088"/>
                  <a:pt x="200463" y="455720"/>
                  <a:pt x="204885" y="455720"/>
                </a:cubicBezTo>
                <a:lnTo>
                  <a:pt x="265786" y="455720"/>
                </a:lnTo>
                <a:cubicBezTo>
                  <a:pt x="270208" y="455720"/>
                  <a:pt x="273845" y="452088"/>
                  <a:pt x="273845" y="447674"/>
                </a:cubicBezTo>
                <a:lnTo>
                  <a:pt x="273845" y="411501"/>
                </a:lnTo>
                <a:cubicBezTo>
                  <a:pt x="273845" y="408296"/>
                  <a:pt x="276056" y="405448"/>
                  <a:pt x="279194" y="404594"/>
                </a:cubicBezTo>
                <a:cubicBezTo>
                  <a:pt x="294954" y="400606"/>
                  <a:pt x="310215" y="394269"/>
                  <a:pt x="324406" y="385867"/>
                </a:cubicBezTo>
                <a:cubicBezTo>
                  <a:pt x="327188" y="384229"/>
                  <a:pt x="330825" y="384656"/>
                  <a:pt x="333107" y="386934"/>
                </a:cubicBezTo>
                <a:lnTo>
                  <a:pt x="358708" y="412569"/>
                </a:lnTo>
                <a:cubicBezTo>
                  <a:pt x="361846" y="415702"/>
                  <a:pt x="366980" y="415702"/>
                  <a:pt x="370118" y="412569"/>
                </a:cubicBezTo>
                <a:lnTo>
                  <a:pt x="413192" y="369560"/>
                </a:lnTo>
                <a:cubicBezTo>
                  <a:pt x="416330" y="366427"/>
                  <a:pt x="416330" y="361300"/>
                  <a:pt x="413192" y="358167"/>
                </a:cubicBezTo>
                <a:lnTo>
                  <a:pt x="387519" y="332604"/>
                </a:lnTo>
                <a:cubicBezTo>
                  <a:pt x="385237" y="330254"/>
                  <a:pt x="384809" y="326694"/>
                  <a:pt x="386450" y="323917"/>
                </a:cubicBezTo>
                <a:cubicBezTo>
                  <a:pt x="394864" y="309747"/>
                  <a:pt x="401212" y="294509"/>
                  <a:pt x="405276" y="278772"/>
                </a:cubicBezTo>
                <a:cubicBezTo>
                  <a:pt x="406061" y="275639"/>
                  <a:pt x="408914" y="273432"/>
                  <a:pt x="412122" y="273432"/>
                </a:cubicBezTo>
                <a:lnTo>
                  <a:pt x="448349" y="273432"/>
                </a:lnTo>
                <a:cubicBezTo>
                  <a:pt x="452771" y="273432"/>
                  <a:pt x="456408" y="269800"/>
                  <a:pt x="456408" y="265385"/>
                </a:cubicBezTo>
                <a:lnTo>
                  <a:pt x="456408" y="204576"/>
                </a:lnTo>
                <a:cubicBezTo>
                  <a:pt x="456408" y="200161"/>
                  <a:pt x="452771" y="196529"/>
                  <a:pt x="448349" y="196529"/>
                </a:cubicBezTo>
                <a:lnTo>
                  <a:pt x="412122" y="196529"/>
                </a:lnTo>
                <a:cubicBezTo>
                  <a:pt x="408914" y="196529"/>
                  <a:pt x="406061" y="194322"/>
                  <a:pt x="405205" y="191189"/>
                </a:cubicBezTo>
                <a:cubicBezTo>
                  <a:pt x="401212" y="175452"/>
                  <a:pt x="394864" y="160214"/>
                  <a:pt x="386450" y="146044"/>
                </a:cubicBezTo>
                <a:cubicBezTo>
                  <a:pt x="384809" y="143267"/>
                  <a:pt x="385237" y="139707"/>
                  <a:pt x="387519" y="137357"/>
                </a:cubicBezTo>
                <a:lnTo>
                  <a:pt x="413192" y="111794"/>
                </a:lnTo>
                <a:cubicBezTo>
                  <a:pt x="414689" y="110298"/>
                  <a:pt x="415546" y="108234"/>
                  <a:pt x="415546" y="106097"/>
                </a:cubicBezTo>
                <a:cubicBezTo>
                  <a:pt x="415546" y="103961"/>
                  <a:pt x="414689" y="101896"/>
                  <a:pt x="413192" y="100401"/>
                </a:cubicBezTo>
                <a:lnTo>
                  <a:pt x="370118" y="57392"/>
                </a:lnTo>
                <a:cubicBezTo>
                  <a:pt x="366980" y="54259"/>
                  <a:pt x="361846" y="54259"/>
                  <a:pt x="358708" y="57392"/>
                </a:cubicBezTo>
                <a:lnTo>
                  <a:pt x="333107" y="83027"/>
                </a:lnTo>
                <a:cubicBezTo>
                  <a:pt x="330753" y="85305"/>
                  <a:pt x="327188" y="85732"/>
                  <a:pt x="324406" y="84094"/>
                </a:cubicBezTo>
                <a:cubicBezTo>
                  <a:pt x="310215" y="75692"/>
                  <a:pt x="294954" y="69355"/>
                  <a:pt x="279194" y="65296"/>
                </a:cubicBezTo>
                <a:cubicBezTo>
                  <a:pt x="276056" y="64513"/>
                  <a:pt x="273845" y="61665"/>
                  <a:pt x="273845" y="58460"/>
                </a:cubicBezTo>
                <a:lnTo>
                  <a:pt x="273845" y="22287"/>
                </a:lnTo>
                <a:cubicBezTo>
                  <a:pt x="273845" y="17873"/>
                  <a:pt x="270208" y="14241"/>
                  <a:pt x="265786" y="14241"/>
                </a:cubicBezTo>
                <a:close/>
                <a:moveTo>
                  <a:pt x="204885" y="0"/>
                </a:moveTo>
                <a:lnTo>
                  <a:pt x="265786" y="0"/>
                </a:lnTo>
                <a:cubicBezTo>
                  <a:pt x="278053" y="0"/>
                  <a:pt x="288108" y="10040"/>
                  <a:pt x="288108" y="22287"/>
                </a:cubicBezTo>
                <a:lnTo>
                  <a:pt x="288108" y="52978"/>
                </a:lnTo>
                <a:cubicBezTo>
                  <a:pt x="301514" y="56894"/>
                  <a:pt x="314494" y="62235"/>
                  <a:pt x="326831" y="69070"/>
                </a:cubicBezTo>
                <a:lnTo>
                  <a:pt x="348653" y="47352"/>
                </a:lnTo>
                <a:cubicBezTo>
                  <a:pt x="352861" y="43151"/>
                  <a:pt x="358423" y="40801"/>
                  <a:pt x="364414" y="40801"/>
                </a:cubicBezTo>
                <a:cubicBezTo>
                  <a:pt x="370404" y="40801"/>
                  <a:pt x="376038" y="43151"/>
                  <a:pt x="380245" y="47352"/>
                </a:cubicBezTo>
                <a:lnTo>
                  <a:pt x="423248" y="90289"/>
                </a:lnTo>
                <a:cubicBezTo>
                  <a:pt x="427455" y="94491"/>
                  <a:pt x="429809" y="100116"/>
                  <a:pt x="429809" y="106097"/>
                </a:cubicBezTo>
                <a:cubicBezTo>
                  <a:pt x="429809" y="112079"/>
                  <a:pt x="427455" y="117633"/>
                  <a:pt x="423248" y="121834"/>
                </a:cubicBezTo>
                <a:lnTo>
                  <a:pt x="401496" y="143623"/>
                </a:lnTo>
                <a:cubicBezTo>
                  <a:pt x="408343" y="155942"/>
                  <a:pt x="413691" y="168901"/>
                  <a:pt x="417614" y="182288"/>
                </a:cubicBezTo>
                <a:lnTo>
                  <a:pt x="448349" y="182288"/>
                </a:lnTo>
                <a:cubicBezTo>
                  <a:pt x="460616" y="182288"/>
                  <a:pt x="470671" y="192328"/>
                  <a:pt x="470671" y="204576"/>
                </a:cubicBezTo>
                <a:lnTo>
                  <a:pt x="470671" y="265385"/>
                </a:lnTo>
                <a:cubicBezTo>
                  <a:pt x="470671" y="277633"/>
                  <a:pt x="460616" y="287673"/>
                  <a:pt x="448349" y="287673"/>
                </a:cubicBezTo>
                <a:lnTo>
                  <a:pt x="417614" y="287673"/>
                </a:lnTo>
                <a:cubicBezTo>
                  <a:pt x="413691" y="301060"/>
                  <a:pt x="408343" y="314019"/>
                  <a:pt x="401496" y="326338"/>
                </a:cubicBezTo>
                <a:lnTo>
                  <a:pt x="423248" y="348127"/>
                </a:lnTo>
                <a:cubicBezTo>
                  <a:pt x="427455" y="352328"/>
                  <a:pt x="429809" y="357882"/>
                  <a:pt x="429809" y="363864"/>
                </a:cubicBezTo>
                <a:cubicBezTo>
                  <a:pt x="429809" y="369845"/>
                  <a:pt x="427455" y="375470"/>
                  <a:pt x="423248" y="379672"/>
                </a:cubicBezTo>
                <a:lnTo>
                  <a:pt x="380245" y="422609"/>
                </a:lnTo>
                <a:cubicBezTo>
                  <a:pt x="376038" y="426810"/>
                  <a:pt x="370404" y="429160"/>
                  <a:pt x="364414" y="429160"/>
                </a:cubicBezTo>
                <a:cubicBezTo>
                  <a:pt x="358423" y="429160"/>
                  <a:pt x="352861" y="426810"/>
                  <a:pt x="348653" y="422609"/>
                </a:cubicBezTo>
                <a:lnTo>
                  <a:pt x="326831" y="400891"/>
                </a:lnTo>
                <a:cubicBezTo>
                  <a:pt x="314494" y="407727"/>
                  <a:pt x="301514" y="413067"/>
                  <a:pt x="288108" y="416984"/>
                </a:cubicBezTo>
                <a:lnTo>
                  <a:pt x="288108" y="447674"/>
                </a:lnTo>
                <a:cubicBezTo>
                  <a:pt x="288108" y="459921"/>
                  <a:pt x="278053" y="469961"/>
                  <a:pt x="265786" y="469961"/>
                </a:cubicBezTo>
                <a:lnTo>
                  <a:pt x="204885" y="469961"/>
                </a:lnTo>
                <a:cubicBezTo>
                  <a:pt x="192618" y="469961"/>
                  <a:pt x="182563" y="459921"/>
                  <a:pt x="182563" y="447674"/>
                </a:cubicBezTo>
                <a:lnTo>
                  <a:pt x="182563" y="416984"/>
                </a:lnTo>
                <a:cubicBezTo>
                  <a:pt x="169157" y="413067"/>
                  <a:pt x="156177" y="407727"/>
                  <a:pt x="143840" y="400891"/>
                </a:cubicBezTo>
                <a:lnTo>
                  <a:pt x="122018" y="422609"/>
                </a:lnTo>
                <a:cubicBezTo>
                  <a:pt x="117810" y="426810"/>
                  <a:pt x="112248" y="429160"/>
                  <a:pt x="106257" y="429160"/>
                </a:cubicBezTo>
                <a:cubicBezTo>
                  <a:pt x="100267" y="429160"/>
                  <a:pt x="94633" y="426810"/>
                  <a:pt x="90426" y="422609"/>
                </a:cubicBezTo>
                <a:lnTo>
                  <a:pt x="47423" y="379672"/>
                </a:lnTo>
                <a:cubicBezTo>
                  <a:pt x="43216" y="375470"/>
                  <a:pt x="40862" y="369845"/>
                  <a:pt x="40862" y="363864"/>
                </a:cubicBezTo>
                <a:cubicBezTo>
                  <a:pt x="40862" y="357882"/>
                  <a:pt x="43216" y="352328"/>
                  <a:pt x="47423" y="348127"/>
                </a:cubicBezTo>
                <a:lnTo>
                  <a:pt x="69175" y="326338"/>
                </a:lnTo>
                <a:cubicBezTo>
                  <a:pt x="62328" y="314019"/>
                  <a:pt x="56980" y="301060"/>
                  <a:pt x="53057" y="287673"/>
                </a:cubicBezTo>
                <a:lnTo>
                  <a:pt x="22322" y="287673"/>
                </a:lnTo>
                <a:cubicBezTo>
                  <a:pt x="10055" y="287673"/>
                  <a:pt x="0" y="277633"/>
                  <a:pt x="0" y="265385"/>
                </a:cubicBezTo>
                <a:lnTo>
                  <a:pt x="0" y="204576"/>
                </a:lnTo>
                <a:cubicBezTo>
                  <a:pt x="0" y="192328"/>
                  <a:pt x="10055" y="182288"/>
                  <a:pt x="22322" y="182288"/>
                </a:cubicBezTo>
                <a:lnTo>
                  <a:pt x="53057" y="182288"/>
                </a:lnTo>
                <a:cubicBezTo>
                  <a:pt x="56980" y="168901"/>
                  <a:pt x="62328" y="155942"/>
                  <a:pt x="69175" y="143623"/>
                </a:cubicBezTo>
                <a:lnTo>
                  <a:pt x="47423" y="121834"/>
                </a:lnTo>
                <a:cubicBezTo>
                  <a:pt x="43216" y="117633"/>
                  <a:pt x="40862" y="112007"/>
                  <a:pt x="40862" y="106097"/>
                </a:cubicBezTo>
                <a:cubicBezTo>
                  <a:pt x="40862" y="100116"/>
                  <a:pt x="43216" y="94491"/>
                  <a:pt x="47423" y="90289"/>
                </a:cubicBezTo>
                <a:lnTo>
                  <a:pt x="90426" y="47352"/>
                </a:lnTo>
                <a:cubicBezTo>
                  <a:pt x="94633" y="43151"/>
                  <a:pt x="100267" y="40801"/>
                  <a:pt x="106257" y="40801"/>
                </a:cubicBezTo>
                <a:cubicBezTo>
                  <a:pt x="112248" y="40801"/>
                  <a:pt x="117810" y="43151"/>
                  <a:pt x="122018" y="47352"/>
                </a:cubicBezTo>
                <a:lnTo>
                  <a:pt x="143840" y="69070"/>
                </a:lnTo>
                <a:cubicBezTo>
                  <a:pt x="156177" y="62235"/>
                  <a:pt x="169157" y="56894"/>
                  <a:pt x="182563" y="52978"/>
                </a:cubicBezTo>
                <a:lnTo>
                  <a:pt x="182563" y="22287"/>
                </a:lnTo>
                <a:cubicBezTo>
                  <a:pt x="182563" y="10040"/>
                  <a:pt x="192618" y="0"/>
                  <a:pt x="204885" y="0"/>
                </a:cubicBezTo>
                <a:close/>
              </a:path>
            </a:pathLst>
          </a:custGeom>
          <a:solidFill>
            <a:srgbClr val="363637"/>
          </a:solidFill>
          <a:ln>
            <a:noFill/>
          </a:ln>
        </p:spPr>
        <p:txBody>
          <a:bodyPr/>
          <a:lstStyle/>
          <a:p>
            <a:endParaRPr lang="zh-CN"/>
          </a:p>
        </p:txBody>
      </p:sp>
      <p:grpSp>
        <p:nvGrpSpPr>
          <p:cNvPr id="103" name="组合 19"/>
          <p:cNvGrpSpPr/>
          <p:nvPr/>
        </p:nvGrpSpPr>
        <p:grpSpPr>
          <a:xfrm>
            <a:off x="3464314" y="4848171"/>
            <a:ext cx="2414093" cy="1294580"/>
            <a:chOff x="6710473" y="1386435"/>
            <a:chExt cx="2414093" cy="1294580"/>
          </a:xfrm>
        </p:grpSpPr>
        <p:sp>
          <p:nvSpPr>
            <p:cNvPr id="1048778" name="矩形 20"/>
            <p:cNvSpPr/>
            <p:nvPr/>
          </p:nvSpPr>
          <p:spPr>
            <a:xfrm>
              <a:off x="6710473" y="1774292"/>
              <a:ext cx="2414093" cy="9067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sz="1400">
                  <a:solidFill>
                    <a:srgbClr val="363637"/>
                  </a:solidFill>
                  <a:latin typeface="微软雅黑 Light"/>
                  <a:ea typeface="微软雅黑 Light"/>
                </a:rPr>
                <a:t>标题数字等都可以通过点击和重新输入进行更改。文字数字大小颜色参考此模板</a:t>
              </a:r>
            </a:p>
          </p:txBody>
        </p:sp>
        <p:sp>
          <p:nvSpPr>
            <p:cNvPr id="1048779" name="文本框 21"/>
            <p:cNvSpPr txBox="1"/>
            <p:nvPr/>
          </p:nvSpPr>
          <p:spPr>
            <a:xfrm>
              <a:off x="6710473" y="1386435"/>
              <a:ext cx="2071428" cy="432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vl="0">
                <a:lnSpc>
                  <a:spcPct val="120000"/>
                </a:lnSpc>
                <a:defRPr sz="2800" b="1" spc="200">
                  <a:solidFill>
                    <a:srgbClr val="000000"/>
                  </a:solidFill>
                  <a:latin typeface="微软雅黑"/>
                  <a:ea typeface="微软雅黑"/>
                </a:defRPr>
              </a:lvl1pPr>
            </a:lstStyle>
            <a:p>
              <a:r>
                <a:rPr lang="zh-CN" sz="2000" b="0" spc="-150" dirty="0">
                  <a:solidFill>
                    <a:schemeClr val="accent6">
                      <a:lumMod val="75000"/>
                    </a:schemeClr>
                  </a:solidFill>
                  <a:latin typeface="微软雅黑 Light"/>
                  <a:ea typeface="微软雅黑 Light"/>
                </a:rPr>
                <a:t>输入标题文本</a:t>
              </a:r>
            </a:p>
          </p:txBody>
        </p:sp>
      </p:grpSp>
      <p:sp>
        <p:nvSpPr>
          <p:cNvPr id="1048780" name="speech-bubble-with-text_82257"/>
          <p:cNvSpPr>
            <a:spLocks noChangeAspect="1"/>
          </p:cNvSpPr>
          <p:nvPr/>
        </p:nvSpPr>
        <p:spPr>
          <a:xfrm>
            <a:off x="6412210" y="4287351"/>
            <a:ext cx="342373" cy="470671"/>
          </a:xfrm>
          <a:custGeom>
            <a:avLst/>
            <a:gdLst/>
            <a:ahLst/>
            <a:cxnLst/>
            <a:rect l="l" t="t" r="r" b="b"/>
            <a:pathLst>
              <a:path w="342373" h="470671">
                <a:moveTo>
                  <a:pt x="20285" y="120027"/>
                </a:moveTo>
                <a:lnTo>
                  <a:pt x="50124" y="120027"/>
                </a:lnTo>
                <a:lnTo>
                  <a:pt x="50124" y="239313"/>
                </a:lnTo>
                <a:cubicBezTo>
                  <a:pt x="50124" y="306025"/>
                  <a:pt x="104480" y="360306"/>
                  <a:pt x="171285" y="360306"/>
                </a:cubicBezTo>
                <a:cubicBezTo>
                  <a:pt x="238185" y="360306"/>
                  <a:pt x="292541" y="306025"/>
                  <a:pt x="292541" y="239313"/>
                </a:cubicBezTo>
                <a:lnTo>
                  <a:pt x="292541" y="120027"/>
                </a:lnTo>
                <a:lnTo>
                  <a:pt x="322285" y="120027"/>
                </a:lnTo>
                <a:cubicBezTo>
                  <a:pt x="322285" y="120027"/>
                  <a:pt x="343381" y="132554"/>
                  <a:pt x="342336" y="145555"/>
                </a:cubicBezTo>
                <a:cubicBezTo>
                  <a:pt x="341766" y="153810"/>
                  <a:pt x="330933" y="163111"/>
                  <a:pt x="322285" y="169279"/>
                </a:cubicBezTo>
                <a:lnTo>
                  <a:pt x="322285" y="239313"/>
                </a:lnTo>
                <a:cubicBezTo>
                  <a:pt x="322285" y="310201"/>
                  <a:pt x="272965" y="369795"/>
                  <a:pt x="206826" y="385834"/>
                </a:cubicBezTo>
                <a:lnTo>
                  <a:pt x="206826" y="438785"/>
                </a:lnTo>
                <a:lnTo>
                  <a:pt x="234479" y="438785"/>
                </a:lnTo>
                <a:lnTo>
                  <a:pt x="234479" y="470671"/>
                </a:lnTo>
                <a:lnTo>
                  <a:pt x="206826" y="470671"/>
                </a:lnTo>
                <a:lnTo>
                  <a:pt x="135554" y="470671"/>
                </a:lnTo>
                <a:lnTo>
                  <a:pt x="107901" y="470671"/>
                </a:lnTo>
                <a:lnTo>
                  <a:pt x="107901" y="438785"/>
                </a:lnTo>
                <a:lnTo>
                  <a:pt x="135554" y="438785"/>
                </a:lnTo>
                <a:lnTo>
                  <a:pt x="135554" y="385739"/>
                </a:lnTo>
                <a:cubicBezTo>
                  <a:pt x="69509" y="369701"/>
                  <a:pt x="20285" y="310106"/>
                  <a:pt x="20285" y="239313"/>
                </a:cubicBezTo>
                <a:lnTo>
                  <a:pt x="20285" y="169468"/>
                </a:lnTo>
                <a:cubicBezTo>
                  <a:pt x="11637" y="163206"/>
                  <a:pt x="614" y="153810"/>
                  <a:pt x="44" y="145555"/>
                </a:cubicBezTo>
                <a:cubicBezTo>
                  <a:pt x="-1096" y="131700"/>
                  <a:pt x="20285" y="120027"/>
                  <a:pt x="20285" y="120027"/>
                </a:cubicBezTo>
                <a:close/>
                <a:moveTo>
                  <a:pt x="171170" y="0"/>
                </a:moveTo>
                <a:cubicBezTo>
                  <a:pt x="218204" y="0"/>
                  <a:pt x="256307" y="38051"/>
                  <a:pt x="256307" y="85021"/>
                </a:cubicBezTo>
                <a:lnTo>
                  <a:pt x="256307" y="230582"/>
                </a:lnTo>
                <a:cubicBezTo>
                  <a:pt x="256307" y="277458"/>
                  <a:pt x="218204" y="315508"/>
                  <a:pt x="171170" y="315508"/>
                </a:cubicBezTo>
                <a:cubicBezTo>
                  <a:pt x="124135" y="315508"/>
                  <a:pt x="86032" y="277458"/>
                  <a:pt x="86032" y="230582"/>
                </a:cubicBezTo>
                <a:lnTo>
                  <a:pt x="86032" y="85021"/>
                </a:lnTo>
                <a:cubicBezTo>
                  <a:pt x="86032" y="38051"/>
                  <a:pt x="124135" y="0"/>
                  <a:pt x="171170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/>
          <a:p>
            <a:endParaRPr lang="zh-CN"/>
          </a:p>
        </p:txBody>
      </p:sp>
      <p:grpSp>
        <p:nvGrpSpPr>
          <p:cNvPr id="104" name="组合 23"/>
          <p:cNvGrpSpPr/>
          <p:nvPr/>
        </p:nvGrpSpPr>
        <p:grpSpPr>
          <a:xfrm>
            <a:off x="6237251" y="4848171"/>
            <a:ext cx="2414093" cy="1294580"/>
            <a:chOff x="6710473" y="1386435"/>
            <a:chExt cx="2414093" cy="1294580"/>
          </a:xfrm>
        </p:grpSpPr>
        <p:sp>
          <p:nvSpPr>
            <p:cNvPr id="1048781" name="矩形 24"/>
            <p:cNvSpPr/>
            <p:nvPr/>
          </p:nvSpPr>
          <p:spPr>
            <a:xfrm>
              <a:off x="6710473" y="1774292"/>
              <a:ext cx="2414093" cy="9067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sz="1400">
                  <a:solidFill>
                    <a:srgbClr val="363637"/>
                  </a:solidFill>
                  <a:latin typeface="微软雅黑 Light"/>
                  <a:ea typeface="微软雅黑 Light"/>
                </a:rPr>
                <a:t>标题数字等都可以通过点击和重新输入进行更改。文字数字大小颜色参考此模板</a:t>
              </a:r>
            </a:p>
          </p:txBody>
        </p:sp>
        <p:sp>
          <p:nvSpPr>
            <p:cNvPr id="1048782" name="文本框 25"/>
            <p:cNvSpPr txBox="1"/>
            <p:nvPr/>
          </p:nvSpPr>
          <p:spPr>
            <a:xfrm>
              <a:off x="6710473" y="1386435"/>
              <a:ext cx="2071428" cy="432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vl="0">
                <a:lnSpc>
                  <a:spcPct val="120000"/>
                </a:lnSpc>
                <a:defRPr sz="2800" b="1" spc="200">
                  <a:solidFill>
                    <a:srgbClr val="000000"/>
                  </a:solidFill>
                  <a:latin typeface="微软雅黑"/>
                  <a:ea typeface="微软雅黑"/>
                </a:defRPr>
              </a:lvl1pPr>
            </a:lstStyle>
            <a:p>
              <a:r>
                <a:rPr lang="zh-CN" sz="2000" b="0" spc="-150" dirty="0">
                  <a:solidFill>
                    <a:schemeClr val="accent6">
                      <a:lumMod val="75000"/>
                    </a:schemeClr>
                  </a:solidFill>
                  <a:latin typeface="微软雅黑 Light"/>
                  <a:ea typeface="微软雅黑 Light"/>
                </a:rPr>
                <a:t>输入标题文本</a:t>
              </a:r>
            </a:p>
          </p:txBody>
        </p:sp>
      </p:grpSp>
      <p:sp>
        <p:nvSpPr>
          <p:cNvPr id="1048783" name="speech-bubble-with-text_82257"/>
          <p:cNvSpPr>
            <a:spLocks noChangeAspect="1"/>
          </p:cNvSpPr>
          <p:nvPr/>
        </p:nvSpPr>
        <p:spPr>
          <a:xfrm>
            <a:off x="9120998" y="4287701"/>
            <a:ext cx="470671" cy="469972"/>
          </a:xfrm>
          <a:custGeom>
            <a:avLst/>
            <a:gdLst/>
            <a:ahLst/>
            <a:cxnLst/>
            <a:rect l="l" t="t" r="r" b="b"/>
            <a:pathLst>
              <a:path w="470671" h="469972">
                <a:moveTo>
                  <a:pt x="234973" y="167273"/>
                </a:moveTo>
                <a:cubicBezTo>
                  <a:pt x="197983" y="167273"/>
                  <a:pt x="167521" y="197690"/>
                  <a:pt x="167521" y="234624"/>
                </a:cubicBezTo>
                <a:cubicBezTo>
                  <a:pt x="167521" y="272281"/>
                  <a:pt x="197983" y="302698"/>
                  <a:pt x="234973" y="302698"/>
                </a:cubicBezTo>
                <a:cubicBezTo>
                  <a:pt x="272688" y="302698"/>
                  <a:pt x="303150" y="272281"/>
                  <a:pt x="303150" y="234624"/>
                </a:cubicBezTo>
                <a:cubicBezTo>
                  <a:pt x="303150" y="197690"/>
                  <a:pt x="272688" y="167273"/>
                  <a:pt x="234973" y="167273"/>
                </a:cubicBezTo>
                <a:close/>
                <a:moveTo>
                  <a:pt x="234973" y="157859"/>
                </a:moveTo>
                <a:cubicBezTo>
                  <a:pt x="277765" y="157859"/>
                  <a:pt x="312578" y="192621"/>
                  <a:pt x="312578" y="234624"/>
                </a:cubicBezTo>
                <a:cubicBezTo>
                  <a:pt x="312578" y="277351"/>
                  <a:pt x="277765" y="312112"/>
                  <a:pt x="234973" y="312112"/>
                </a:cubicBezTo>
                <a:cubicBezTo>
                  <a:pt x="192906" y="312112"/>
                  <a:pt x="158092" y="277351"/>
                  <a:pt x="158092" y="234624"/>
                </a:cubicBezTo>
                <a:cubicBezTo>
                  <a:pt x="158092" y="192621"/>
                  <a:pt x="192906" y="157859"/>
                  <a:pt x="234973" y="157859"/>
                </a:cubicBezTo>
                <a:close/>
                <a:moveTo>
                  <a:pt x="234987" y="90509"/>
                </a:moveTo>
                <a:cubicBezTo>
                  <a:pt x="155208" y="90509"/>
                  <a:pt x="90660" y="154942"/>
                  <a:pt x="90660" y="234579"/>
                </a:cubicBezTo>
                <a:cubicBezTo>
                  <a:pt x="90660" y="314216"/>
                  <a:pt x="155208" y="379374"/>
                  <a:pt x="234987" y="379374"/>
                </a:cubicBezTo>
                <a:cubicBezTo>
                  <a:pt x="314765" y="379374"/>
                  <a:pt x="380038" y="314216"/>
                  <a:pt x="380038" y="234579"/>
                </a:cubicBezTo>
                <a:cubicBezTo>
                  <a:pt x="380038" y="154942"/>
                  <a:pt x="314765" y="90509"/>
                  <a:pt x="234987" y="90509"/>
                </a:cubicBezTo>
                <a:close/>
                <a:moveTo>
                  <a:pt x="234987" y="70961"/>
                </a:moveTo>
                <a:cubicBezTo>
                  <a:pt x="325644" y="70961"/>
                  <a:pt x="398895" y="144806"/>
                  <a:pt x="398895" y="234579"/>
                </a:cubicBezTo>
                <a:cubicBezTo>
                  <a:pt x="398895" y="325076"/>
                  <a:pt x="325644" y="398197"/>
                  <a:pt x="234987" y="398197"/>
                </a:cubicBezTo>
                <a:cubicBezTo>
                  <a:pt x="145054" y="398197"/>
                  <a:pt x="71078" y="325076"/>
                  <a:pt x="71078" y="234579"/>
                </a:cubicBezTo>
                <a:cubicBezTo>
                  <a:pt x="71078" y="144806"/>
                  <a:pt x="145054" y="70961"/>
                  <a:pt x="234987" y="70961"/>
                </a:cubicBezTo>
                <a:close/>
                <a:moveTo>
                  <a:pt x="234973" y="28966"/>
                </a:moveTo>
                <a:cubicBezTo>
                  <a:pt x="121838" y="28966"/>
                  <a:pt x="29009" y="121657"/>
                  <a:pt x="29009" y="234624"/>
                </a:cubicBezTo>
                <a:cubicBezTo>
                  <a:pt x="29009" y="348315"/>
                  <a:pt x="121838" y="441006"/>
                  <a:pt x="234973" y="441006"/>
                </a:cubicBezTo>
                <a:cubicBezTo>
                  <a:pt x="348833" y="441006"/>
                  <a:pt x="441662" y="348315"/>
                  <a:pt x="441662" y="234624"/>
                </a:cubicBezTo>
                <a:cubicBezTo>
                  <a:pt x="441662" y="121657"/>
                  <a:pt x="348833" y="28966"/>
                  <a:pt x="234973" y="28966"/>
                </a:cubicBezTo>
                <a:close/>
                <a:moveTo>
                  <a:pt x="234973" y="0"/>
                </a:moveTo>
                <a:cubicBezTo>
                  <a:pt x="364789" y="0"/>
                  <a:pt x="470671" y="105726"/>
                  <a:pt x="470671" y="234624"/>
                </a:cubicBezTo>
                <a:cubicBezTo>
                  <a:pt x="470671" y="364246"/>
                  <a:pt x="364789" y="469972"/>
                  <a:pt x="234973" y="469972"/>
                </a:cubicBezTo>
                <a:cubicBezTo>
                  <a:pt x="105882" y="469972"/>
                  <a:pt x="0" y="364246"/>
                  <a:pt x="0" y="234624"/>
                </a:cubicBezTo>
                <a:cubicBezTo>
                  <a:pt x="0" y="105726"/>
                  <a:pt x="105882" y="0"/>
                  <a:pt x="234973" y="0"/>
                </a:cubicBezTo>
                <a:close/>
              </a:path>
            </a:pathLst>
          </a:custGeom>
          <a:solidFill>
            <a:srgbClr val="363637"/>
          </a:solidFill>
          <a:ln>
            <a:noFill/>
          </a:ln>
        </p:spPr>
        <p:txBody>
          <a:bodyPr/>
          <a:lstStyle/>
          <a:p>
            <a:endParaRPr lang="zh-CN"/>
          </a:p>
        </p:txBody>
      </p:sp>
      <p:grpSp>
        <p:nvGrpSpPr>
          <p:cNvPr id="105" name="组合 27"/>
          <p:cNvGrpSpPr/>
          <p:nvPr/>
        </p:nvGrpSpPr>
        <p:grpSpPr>
          <a:xfrm>
            <a:off x="9010188" y="4848171"/>
            <a:ext cx="2414093" cy="1294580"/>
            <a:chOff x="6710473" y="1386435"/>
            <a:chExt cx="2414093" cy="1294580"/>
          </a:xfrm>
        </p:grpSpPr>
        <p:sp>
          <p:nvSpPr>
            <p:cNvPr id="1048784" name="矩形 28"/>
            <p:cNvSpPr/>
            <p:nvPr/>
          </p:nvSpPr>
          <p:spPr>
            <a:xfrm>
              <a:off x="6710473" y="1774292"/>
              <a:ext cx="2414093" cy="9067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sz="1400">
                  <a:solidFill>
                    <a:srgbClr val="363637"/>
                  </a:solidFill>
                  <a:latin typeface="微软雅黑 Light"/>
                  <a:ea typeface="微软雅黑 Light"/>
                </a:rPr>
                <a:t>标题数字等都可以通过点击和重新输入进行更改。文字数字大小颜色参考此模板</a:t>
              </a:r>
            </a:p>
          </p:txBody>
        </p:sp>
        <p:sp>
          <p:nvSpPr>
            <p:cNvPr id="1048785" name="文本框 29"/>
            <p:cNvSpPr txBox="1"/>
            <p:nvPr/>
          </p:nvSpPr>
          <p:spPr>
            <a:xfrm>
              <a:off x="6710473" y="1386435"/>
              <a:ext cx="2071428" cy="4323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vl="0">
                <a:lnSpc>
                  <a:spcPct val="120000"/>
                </a:lnSpc>
                <a:defRPr sz="2800" b="1" spc="200">
                  <a:solidFill>
                    <a:srgbClr val="000000"/>
                  </a:solidFill>
                  <a:latin typeface="微软雅黑"/>
                  <a:ea typeface="微软雅黑"/>
                </a:defRPr>
              </a:lvl1pPr>
            </a:lstStyle>
            <a:p>
              <a:r>
                <a:rPr lang="zh-CN" sz="2000" b="0" spc="-150" dirty="0">
                  <a:solidFill>
                    <a:schemeClr val="accent6">
                      <a:lumMod val="75000"/>
                    </a:schemeClr>
                  </a:solidFill>
                  <a:latin typeface="微软雅黑 Light"/>
                  <a:ea typeface="微软雅黑 Light"/>
                </a:rPr>
                <a:t>输入标题文本</a:t>
              </a:r>
            </a:p>
          </p:txBody>
        </p:sp>
      </p:grpSp>
      <p:sp>
        <p:nvSpPr>
          <p:cNvPr id="1048788" name="文本框 34"/>
          <p:cNvSpPr txBox="1"/>
          <p:nvPr/>
        </p:nvSpPr>
        <p:spPr>
          <a:xfrm>
            <a:off x="756280" y="380539"/>
            <a:ext cx="28888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sz="2400" kern="800" spc="-150" dirty="0">
                <a:solidFill>
                  <a:schemeClr val="accent6">
                    <a:lumMod val="75000"/>
                  </a:schemeClr>
                </a:solidFill>
                <a:latin typeface="微软雅黑"/>
                <a:ea typeface="微软雅黑"/>
              </a:rPr>
              <a:t>研究思路和方法</a:t>
            </a:r>
            <a:endParaRPr lang="zh-CN" sz="2400" dirty="0">
              <a:solidFill>
                <a:schemeClr val="accent6">
                  <a:lumMod val="75000"/>
                </a:schemeClr>
              </a:solidFill>
              <a:latin typeface="方正姚体"/>
              <a:ea typeface="方正姚体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7AA253C6-3134-4A92-82A8-13E757FA4B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588" y="77597"/>
            <a:ext cx="2599215" cy="1199902"/>
          </a:xfrm>
          <a:prstGeom prst="rect">
            <a:avLst/>
          </a:prstGeom>
        </p:spPr>
      </p:pic>
      <p:grpSp>
        <p:nvGrpSpPr>
          <p:cNvPr id="28" name="组合 10">
            <a:extLst>
              <a:ext uri="{FF2B5EF4-FFF2-40B4-BE49-F238E27FC236}">
                <a16:creationId xmlns:a16="http://schemas.microsoft.com/office/drawing/2014/main" id="{17917F57-0696-4767-ADD0-3DD1A629142A}"/>
              </a:ext>
            </a:extLst>
          </p:cNvPr>
          <p:cNvGrpSpPr/>
          <p:nvPr/>
        </p:nvGrpSpPr>
        <p:grpSpPr>
          <a:xfrm>
            <a:off x="398384" y="512491"/>
            <a:ext cx="197760" cy="197760"/>
            <a:chOff x="3846491" y="2269259"/>
            <a:chExt cx="399508" cy="399508"/>
          </a:xfrm>
        </p:grpSpPr>
        <p:sp>
          <p:nvSpPr>
            <p:cNvPr id="29" name="椭圆 13">
              <a:extLst>
                <a:ext uri="{FF2B5EF4-FFF2-40B4-BE49-F238E27FC236}">
                  <a16:creationId xmlns:a16="http://schemas.microsoft.com/office/drawing/2014/main" id="{4E1268F0-5FA1-47DF-B77C-9D40AFDBD18C}"/>
                </a:ext>
              </a:extLst>
            </p:cNvPr>
            <p:cNvSpPr/>
            <p:nvPr/>
          </p:nvSpPr>
          <p:spPr>
            <a:xfrm>
              <a:off x="3846491" y="2269259"/>
              <a:ext cx="399508" cy="399508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  <a:prstDash val="solid"/>
              <a:miter/>
            </a:ln>
          </p:spPr>
          <p:txBody>
            <a:bodyPr anchor="ctr"/>
            <a:lstStyle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  <p:sp>
          <p:nvSpPr>
            <p:cNvPr id="30" name="椭圆 14">
              <a:extLst>
                <a:ext uri="{FF2B5EF4-FFF2-40B4-BE49-F238E27FC236}">
                  <a16:creationId xmlns:a16="http://schemas.microsoft.com/office/drawing/2014/main" id="{EAF1E233-4BFA-49C5-B4DB-37615B49696D}"/>
                </a:ext>
              </a:extLst>
            </p:cNvPr>
            <p:cNvSpPr/>
            <p:nvPr/>
          </p:nvSpPr>
          <p:spPr>
            <a:xfrm>
              <a:off x="3902677" y="2325445"/>
              <a:ext cx="287136" cy="287136"/>
            </a:xfrm>
            <a:prstGeom prst="ellipse">
              <a:avLst/>
            </a:prstGeom>
            <a:noFill/>
            <a:ln w="19050">
              <a:solidFill>
                <a:schemeClr val="accent6">
                  <a:lumMod val="75000"/>
                </a:schemeClr>
              </a:solidFill>
              <a:prstDash val="solid"/>
              <a:miter/>
            </a:ln>
          </p:spPr>
          <p:txBody>
            <a:bodyPr anchor="ctr"/>
            <a:lstStyle/>
            <a:p>
              <a:pPr algn="ctr"/>
              <a:endParaRPr lang="zh-CN">
                <a:solidFill>
                  <a:schemeClr val="lt1"/>
                </a:solidFill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F2BAE7EF-EF6E-414B-891F-8B5C3451E9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62" y="1688729"/>
            <a:ext cx="3445836" cy="22972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8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8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8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8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48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48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48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48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8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487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487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D314D82-9AF2-4612-84A3-CFC6A4E39B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98800" y="-231267"/>
            <a:ext cx="12290800" cy="738472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FC1CD23-1234-414F-940B-1A7371EABD35}"/>
              </a:ext>
            </a:extLst>
          </p:cNvPr>
          <p:cNvSpPr/>
          <p:nvPr/>
        </p:nvSpPr>
        <p:spPr>
          <a:xfrm>
            <a:off x="-98800" y="-636851"/>
            <a:ext cx="12290800" cy="8195891"/>
          </a:xfrm>
          <a:prstGeom prst="rect">
            <a:avLst/>
          </a:prstGeom>
          <a:solidFill>
            <a:schemeClr val="accent6">
              <a:lumMod val="75000"/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45733" name="直接连接符 16"/>
          <p:cNvCxnSpPr/>
          <p:nvPr/>
        </p:nvCxnSpPr>
        <p:spPr>
          <a:xfrm flipH="1">
            <a:off x="1827275" y="3358325"/>
            <a:ext cx="334643" cy="334645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olid"/>
            <a:miter/>
          </a:ln>
        </p:spPr>
      </p:cxnSp>
      <p:sp>
        <p:nvSpPr>
          <p:cNvPr id="22" name="矩形 1">
            <a:extLst>
              <a:ext uri="{FF2B5EF4-FFF2-40B4-BE49-F238E27FC236}">
                <a16:creationId xmlns:a16="http://schemas.microsoft.com/office/drawing/2014/main" id="{CCA8C1A0-3C18-FAF7-77B0-71345F10796B}"/>
              </a:ext>
            </a:extLst>
          </p:cNvPr>
          <p:cNvSpPr/>
          <p:nvPr/>
        </p:nvSpPr>
        <p:spPr>
          <a:xfrm>
            <a:off x="-98800" y="1159526"/>
            <a:ext cx="12290800" cy="4005892"/>
          </a:xfrm>
          <a:prstGeom prst="rect">
            <a:avLst/>
          </a:prstGeom>
          <a:solidFill>
            <a:srgbClr val="EEF2EA">
              <a:alpha val="67843"/>
            </a:srgbClr>
          </a:solidFill>
          <a:ln w="12700">
            <a:solidFill>
              <a:schemeClr val="bg1"/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 dirty="0">
              <a:solidFill>
                <a:schemeClr val="lt1"/>
              </a:solidFill>
            </a:endParaRPr>
          </a:p>
        </p:txBody>
      </p:sp>
      <p:sp>
        <p:nvSpPr>
          <p:cNvPr id="24" name="Object 106">
            <a:extLst>
              <a:ext uri="{FF2B5EF4-FFF2-40B4-BE49-F238E27FC236}">
                <a16:creationId xmlns:a16="http://schemas.microsoft.com/office/drawing/2014/main" id="{12F76847-779F-0E77-9937-3AC72E76B250}"/>
              </a:ext>
            </a:extLst>
          </p:cNvPr>
          <p:cNvSpPr txBox="1"/>
          <p:nvPr/>
        </p:nvSpPr>
        <p:spPr>
          <a:xfrm>
            <a:off x="-262226" y="1941729"/>
            <a:ext cx="13437715" cy="1449098"/>
          </a:xfrm>
          <a:prstGeom prst="rect">
            <a:avLst/>
          </a:prstGeom>
        </p:spPr>
        <p:txBody>
          <a:bodyPr vert="horz" anchor="t" anchorCtr="0"/>
          <a:lstStyle/>
          <a:p>
            <a:pPr algn="ctr">
              <a:lnSpc>
                <a:spcPct val="150000"/>
              </a:lnSpc>
            </a:pPr>
            <a:r>
              <a:rPr lang="zh-CN" altLang="en-US" sz="8000" b="1" dirty="0">
                <a:solidFill>
                  <a:schemeClr val="accent6">
                    <a:lumMod val="75000"/>
                  </a:schemeClr>
                </a:solidFill>
                <a:latin typeface="OPPOSans-H"/>
                <a:ea typeface="OPPOSans-H"/>
              </a:rPr>
              <a:t>谢 谢 大 家！</a:t>
            </a:r>
            <a:endParaRPr lang="zh-CN" sz="1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Object 101">
            <a:extLst>
              <a:ext uri="{FF2B5EF4-FFF2-40B4-BE49-F238E27FC236}">
                <a16:creationId xmlns:a16="http://schemas.microsoft.com/office/drawing/2014/main" id="{07F0EE4A-B1BC-41D2-91D9-F13F37585650}"/>
              </a:ext>
            </a:extLst>
          </p:cNvPr>
          <p:cNvSpPr txBox="1"/>
          <p:nvPr/>
        </p:nvSpPr>
        <p:spPr>
          <a:xfrm>
            <a:off x="827735" y="3971994"/>
            <a:ext cx="10710702" cy="457200"/>
          </a:xfrm>
          <a:prstGeom prst="rect">
            <a:avLst/>
          </a:prstGeom>
        </p:spPr>
        <p:txBody>
          <a:bodyPr vert="horz" anchor="t" anchorCtr="0"/>
          <a:lstStyle/>
          <a:p>
            <a:pPr algn="ctr">
              <a:lnSpc>
                <a:spcPct val="100000"/>
              </a:lnSpc>
            </a:pP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指导老师：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XXX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教授</a:t>
            </a:r>
            <a:r>
              <a:rPr lang="en-US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   </a:t>
            </a:r>
            <a:r>
              <a:rPr lang="zh-CN" sz="2000" b="0" i="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汇报人：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OPPOSans-R"/>
                <a:ea typeface="OPPOSans-R"/>
              </a:rPr>
              <a:t>XXX</a:t>
            </a:r>
            <a:endParaRPr lang="zh-CN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8A96BAAC-567D-8313-4718-ED1EBF3D15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853" y="1159526"/>
            <a:ext cx="2834952" cy="130872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457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45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45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480</Words>
  <Application>Microsoft Office PowerPoint</Application>
  <PresentationFormat>宽屏</PresentationFormat>
  <Paragraphs>46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OPPOSans-H</vt:lpstr>
      <vt:lpstr>OPPOSans-R</vt:lpstr>
      <vt:lpstr>等线</vt:lpstr>
      <vt:lpstr>等线 Light</vt:lpstr>
      <vt:lpstr>方正姚体</vt:lpstr>
      <vt:lpstr>微软雅黑</vt:lpstr>
      <vt:lpstr>微软雅黑 Light</vt:lpstr>
      <vt:lpstr>Arial</vt:lpstr>
      <vt:lpstr>Century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万宇洁</dc:creator>
  <cp:lastModifiedBy>罗 杨</cp:lastModifiedBy>
  <cp:revision>12</cp:revision>
  <dcterms:modified xsi:type="dcterms:W3CDTF">2022-04-21T04:35:51Z</dcterms:modified>
</cp:coreProperties>
</file>